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8"/>
  </p:notesMasterIdLst>
  <p:sldIdLst>
    <p:sldId id="446" r:id="rId2"/>
    <p:sldId id="257" r:id="rId3"/>
    <p:sldId id="532" r:id="rId4"/>
    <p:sldId id="516" r:id="rId5"/>
    <p:sldId id="544" r:id="rId6"/>
    <p:sldId id="543" r:id="rId7"/>
    <p:sldId id="793" r:id="rId8"/>
    <p:sldId id="564" r:id="rId9"/>
    <p:sldId id="794" r:id="rId10"/>
    <p:sldId id="795" r:id="rId11"/>
    <p:sldId id="796" r:id="rId12"/>
    <p:sldId id="797" r:id="rId13"/>
    <p:sldId id="798" r:id="rId14"/>
    <p:sldId id="799" r:id="rId15"/>
    <p:sldId id="514" r:id="rId16"/>
    <p:sldId id="461" r:id="rId17"/>
    <p:sldId id="734" r:id="rId18"/>
    <p:sldId id="800" r:id="rId19"/>
    <p:sldId id="801" r:id="rId20"/>
    <p:sldId id="802" r:id="rId21"/>
    <p:sldId id="803" r:id="rId22"/>
    <p:sldId id="804" r:id="rId23"/>
    <p:sldId id="805" r:id="rId24"/>
    <p:sldId id="806" r:id="rId25"/>
    <p:sldId id="807" r:id="rId26"/>
    <p:sldId id="808" r:id="rId27"/>
    <p:sldId id="388" r:id="rId28"/>
    <p:sldId id="390" r:id="rId29"/>
    <p:sldId id="389" r:id="rId30"/>
    <p:sldId id="391" r:id="rId31"/>
    <p:sldId id="501" r:id="rId32"/>
    <p:sldId id="790" r:id="rId33"/>
    <p:sldId id="791" r:id="rId34"/>
    <p:sldId id="792" r:id="rId35"/>
    <p:sldId id="494" r:id="rId36"/>
    <p:sldId id="744" r:id="rId37"/>
    <p:sldId id="502" r:id="rId38"/>
    <p:sldId id="587" r:id="rId39"/>
    <p:sldId id="837" r:id="rId40"/>
    <p:sldId id="288" r:id="rId41"/>
    <p:sldId id="627" r:id="rId42"/>
    <p:sldId id="749" r:id="rId43"/>
    <p:sldId id="731" r:id="rId44"/>
    <p:sldId id="750" r:id="rId45"/>
    <p:sldId id="810" r:id="rId46"/>
    <p:sldId id="812" r:id="rId47"/>
    <p:sldId id="751" r:id="rId48"/>
    <p:sldId id="752" r:id="rId49"/>
    <p:sldId id="753" r:id="rId50"/>
    <p:sldId id="809" r:id="rId51"/>
    <p:sldId id="811" r:id="rId52"/>
    <p:sldId id="813" r:id="rId53"/>
    <p:sldId id="728" r:id="rId54"/>
    <p:sldId id="503" r:id="rId55"/>
    <p:sldId id="823" r:id="rId56"/>
    <p:sldId id="504" r:id="rId57"/>
    <p:sldId id="297" r:id="rId58"/>
    <p:sldId id="838" r:id="rId59"/>
    <p:sldId id="299" r:id="rId60"/>
    <p:sldId id="645" r:id="rId61"/>
    <p:sldId id="505" r:id="rId62"/>
    <p:sldId id="309" r:id="rId63"/>
    <p:sldId id="841" r:id="rId64"/>
    <p:sldId id="311" r:id="rId65"/>
    <p:sldId id="647" r:id="rId66"/>
    <p:sldId id="601" r:id="rId67"/>
    <p:sldId id="602" r:id="rId68"/>
    <p:sldId id="839" r:id="rId69"/>
    <p:sldId id="603" r:id="rId70"/>
    <p:sldId id="654" r:id="rId71"/>
    <p:sldId id="605" r:id="rId72"/>
    <p:sldId id="606" r:id="rId73"/>
    <p:sldId id="815" r:id="rId74"/>
    <p:sldId id="824" r:id="rId75"/>
    <p:sldId id="836" r:id="rId76"/>
    <p:sldId id="814" r:id="rId77"/>
    <p:sldId id="827" r:id="rId78"/>
    <p:sldId id="828" r:id="rId79"/>
    <p:sldId id="829" r:id="rId80"/>
    <p:sldId id="830" r:id="rId81"/>
    <p:sldId id="831" r:id="rId82"/>
    <p:sldId id="816" r:id="rId83"/>
    <p:sldId id="825" r:id="rId84"/>
    <p:sldId id="817" r:id="rId85"/>
    <p:sldId id="826" r:id="rId86"/>
    <p:sldId id="763" r:id="rId87"/>
    <p:sldId id="764" r:id="rId88"/>
    <p:sldId id="765" r:id="rId89"/>
    <p:sldId id="607" r:id="rId90"/>
    <p:sldId id="608" r:id="rId91"/>
    <p:sldId id="840" r:id="rId92"/>
    <p:sldId id="612" r:id="rId93"/>
    <p:sldId id="833" r:id="rId94"/>
    <p:sldId id="818" r:id="rId95"/>
    <p:sldId id="834" r:id="rId96"/>
    <p:sldId id="767" r:id="rId97"/>
    <p:sldId id="820" r:id="rId98"/>
    <p:sldId id="835" r:id="rId99"/>
    <p:sldId id="821" r:id="rId100"/>
    <p:sldId id="819" r:id="rId101"/>
    <p:sldId id="822" r:id="rId102"/>
    <p:sldId id="768" r:id="rId103"/>
    <p:sldId id="769" r:id="rId104"/>
    <p:sldId id="770" r:id="rId105"/>
    <p:sldId id="617" r:id="rId106"/>
    <p:sldId id="512" r:id="rId10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72F"/>
    <a:srgbClr val="FF9900"/>
    <a:srgbClr val="F29000"/>
    <a:srgbClr val="FFB953"/>
    <a:srgbClr val="3786CD"/>
    <a:srgbClr val="83BD5B"/>
    <a:srgbClr val="8FC36B"/>
    <a:srgbClr val="6666FF"/>
    <a:srgbClr val="FFB13F"/>
    <a:srgbClr val="FFC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99" autoAdjust="0"/>
    <p:restoredTop sz="94162" autoAdjust="0"/>
  </p:normalViewPr>
  <p:slideViewPr>
    <p:cSldViewPr snapToGrid="0" showGuides="1">
      <p:cViewPr varScale="1">
        <p:scale>
          <a:sx n="58" d="100"/>
          <a:sy n="58" d="100"/>
        </p:scale>
        <p:origin x="980" y="56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commentAuthors" Target="commentAuthor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16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10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5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38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371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061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1.wdp"/><Relationship Id="rId7" Type="http://schemas.openxmlformats.org/officeDocument/2006/relationships/image" Target="../media/image26.png"/><Relationship Id="rId12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9.png"/><Relationship Id="rId5" Type="http://schemas.openxmlformats.org/officeDocument/2006/relationships/image" Target="../media/image25.png"/><Relationship Id="rId10" Type="http://schemas.openxmlformats.org/officeDocument/2006/relationships/image" Target="../media/image12.jpg"/><Relationship Id="rId4" Type="http://schemas.openxmlformats.org/officeDocument/2006/relationships/image" Target="../media/image24.png"/><Relationship Id="rId9" Type="http://schemas.openxmlformats.org/officeDocument/2006/relationships/image" Target="../media/image28.jpeg"/></Relationships>
</file>

<file path=ppt/slides/_rels/slide10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long-pants-cliparts_6.htm" TargetMode="Externa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5.png"/><Relationship Id="rId5" Type="http://schemas.openxmlformats.org/officeDocument/2006/relationships/slide" Target="slide102.xml"/><Relationship Id="rId4" Type="http://schemas.openxmlformats.org/officeDocument/2006/relationships/image" Target="../media/image16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" Target="slide103.xml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1700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" Target="slide104.xml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10.png"/></Relationships>
</file>

<file path=ppt/slides/_rels/slide10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mZE3k7Hhgc" TargetMode="External"/><Relationship Id="rId2" Type="http://schemas.openxmlformats.org/officeDocument/2006/relationships/hyperlink" Target="https://www.youtube.com/watch?v=mF0yd7DrFEY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izcam.tistory.com/703" TargetMode="External"/><Relationship Id="rId4" Type="http://schemas.openxmlformats.org/officeDocument/2006/relationships/hyperlink" Target="https://www.youtube.com/watch?v=xVz2F-o3szg&amp;t=123s" TargetMode="Externa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c89bf867fcbf001b086438/unit-%EC%9E%90%EC%9D%8C-%E3%85%88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gif"/><Relationship Id="rId3" Type="http://schemas.openxmlformats.org/officeDocument/2006/relationships/image" Target="../media/image9.png"/><Relationship Id="rId7" Type="http://schemas.openxmlformats.org/officeDocument/2006/relationships/image" Target="../media/image29.png"/><Relationship Id="rId12" Type="http://schemas.openxmlformats.org/officeDocument/2006/relationships/image" Target="../media/image1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7.png"/><Relationship Id="rId5" Type="http://schemas.openxmlformats.org/officeDocument/2006/relationships/image" Target="../media/image31.jpg"/><Relationship Id="rId10" Type="http://schemas.openxmlformats.org/officeDocument/2006/relationships/image" Target="../media/image35.png"/><Relationship Id="rId4" Type="http://schemas.openxmlformats.org/officeDocument/2006/relationships/image" Target="../media/image18.png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jpg"/><Relationship Id="rId7" Type="http://schemas.openxmlformats.org/officeDocument/2006/relationships/image" Target="../media/image39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g"/><Relationship Id="rId5" Type="http://schemas.openxmlformats.org/officeDocument/2006/relationships/image" Target="../media/image37.png"/><Relationship Id="rId10" Type="http://schemas.openxmlformats.org/officeDocument/2006/relationships/image" Target="../media/image11.png"/><Relationship Id="rId4" Type="http://schemas.openxmlformats.org/officeDocument/2006/relationships/image" Target="../media/image16.pn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0.png"/><Relationship Id="rId7" Type="http://schemas.openxmlformats.org/officeDocument/2006/relationships/image" Target="../media/image27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11" Type="http://schemas.openxmlformats.org/officeDocument/2006/relationships/image" Target="../media/image33.gif"/><Relationship Id="rId5" Type="http://schemas.openxmlformats.org/officeDocument/2006/relationships/image" Target="../media/image31.jpg"/><Relationship Id="rId10" Type="http://schemas.openxmlformats.org/officeDocument/2006/relationships/image" Target="../media/image24.png"/><Relationship Id="rId4" Type="http://schemas.openxmlformats.org/officeDocument/2006/relationships/image" Target="../media/image51.png"/><Relationship Id="rId9" Type="http://schemas.openxmlformats.org/officeDocument/2006/relationships/image" Target="../media/image5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8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lipart-library.com/clipart/538990.htm" TargetMode="External"/><Relationship Id="rId5" Type="http://schemas.openxmlformats.org/officeDocument/2006/relationships/image" Target="../media/image91.jpeg"/><Relationship Id="rId4" Type="http://schemas.openxmlformats.org/officeDocument/2006/relationships/image" Target="../media/image90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0.png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50.png"/><Relationship Id="rId5" Type="http://schemas.openxmlformats.org/officeDocument/2006/relationships/slide" Target="slide48.xml"/><Relationship Id="rId4" Type="http://schemas.openxmlformats.org/officeDocument/2006/relationships/image" Target="../media/image9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0.png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1.png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Ci0qoZ6BXI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dCi0qoZ6BXI?start=116&amp;feature=oembed" TargetMode="External"/><Relationship Id="rId4" Type="http://schemas.openxmlformats.org/officeDocument/2006/relationships/image" Target="../media/image10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svg"/><Relationship Id="rId13" Type="http://schemas.openxmlformats.org/officeDocument/2006/relationships/image" Target="../media/image126.png"/><Relationship Id="rId18" Type="http://schemas.openxmlformats.org/officeDocument/2006/relationships/image" Target="../media/image131.sv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12" Type="http://schemas.openxmlformats.org/officeDocument/2006/relationships/image" Target="../media/image125.svg"/><Relationship Id="rId17" Type="http://schemas.openxmlformats.org/officeDocument/2006/relationships/image" Target="../media/image130.png"/><Relationship Id="rId2" Type="http://schemas.openxmlformats.org/officeDocument/2006/relationships/image" Target="../media/image115.jpg"/><Relationship Id="rId16" Type="http://schemas.openxmlformats.org/officeDocument/2006/relationships/image" Target="../media/image12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svg"/><Relationship Id="rId11" Type="http://schemas.openxmlformats.org/officeDocument/2006/relationships/image" Target="../media/image124.png"/><Relationship Id="rId5" Type="http://schemas.openxmlformats.org/officeDocument/2006/relationships/image" Target="../media/image118.png"/><Relationship Id="rId15" Type="http://schemas.openxmlformats.org/officeDocument/2006/relationships/image" Target="../media/image128.png"/><Relationship Id="rId10" Type="http://schemas.openxmlformats.org/officeDocument/2006/relationships/image" Target="../media/image123.svg"/><Relationship Id="rId4" Type="http://schemas.openxmlformats.org/officeDocument/2006/relationships/image" Target="../media/image117.svg"/><Relationship Id="rId9" Type="http://schemas.openxmlformats.org/officeDocument/2006/relationships/image" Target="../media/image122.png"/><Relationship Id="rId14" Type="http://schemas.openxmlformats.org/officeDocument/2006/relationships/image" Target="../media/image127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164626.htm" TargetMode="External"/><Relationship Id="rId2" Type="http://schemas.openxmlformats.org/officeDocument/2006/relationships/image" Target="../media/image136.jp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1.png"/><Relationship Id="rId4" Type="http://schemas.openxmlformats.org/officeDocument/2006/relationships/slide" Target="slide75.xml"/></Relationships>
</file>

<file path=ppt/slides/_rels/slide7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openxmlformats.org/officeDocument/2006/relationships/image" Target="../media/image145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jpg"/><Relationship Id="rId5" Type="http://schemas.microsoft.com/office/2007/relationships/hdphoto" Target="../media/hdphoto7.wdp"/><Relationship Id="rId4" Type="http://schemas.openxmlformats.org/officeDocument/2006/relationships/image" Target="../media/image143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1719506.htm" TargetMode="External"/><Relationship Id="rId2" Type="http://schemas.openxmlformats.org/officeDocument/2006/relationships/image" Target="../media/image147.jp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0.png"/><Relationship Id="rId4" Type="http://schemas.openxmlformats.org/officeDocument/2006/relationships/slide" Target="slide8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70.png"/><Relationship Id="rId5" Type="http://schemas.openxmlformats.org/officeDocument/2006/relationships/slide" Target="slide48.xml"/><Relationship Id="rId4" Type="http://schemas.openxmlformats.org/officeDocument/2006/relationships/image" Target="../media/image152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60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5.jp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8.jp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mZE3k7Hhgc" TargetMode="External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7" Type="http://schemas.openxmlformats.org/officeDocument/2006/relationships/image" Target="../media/image1580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6" Type="http://schemas.openxmlformats.org/officeDocument/2006/relationships/slide" Target="slide95.xml"/><Relationship Id="rId5" Type="http://schemas.openxmlformats.org/officeDocument/2006/relationships/image" Target="../media/image158.png"/><Relationship Id="rId4" Type="http://schemas.openxmlformats.org/officeDocument/2006/relationships/hyperlink" Target="http://clipart-library.com/clipart/map-clipart_16.htm" TargetMode="Externa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8.jpg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3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10_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 err="1"/>
              <a:t>ㅈ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04487A8-0DE8-4649-9BF1-BA72CA674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77980"/>
            <a:ext cx="1600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close up of a logo&#10;&#10;Description automatically generated">
            <a:extLst>
              <a:ext uri="{FF2B5EF4-FFF2-40B4-BE49-F238E27FC236}">
                <a16:creationId xmlns:a16="http://schemas.microsoft.com/office/drawing/2014/main" id="{57E1D606-A701-4687-B7DE-995493E04B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027" b="89865" l="0" r="89881">
                        <a14:foregroundMark x1="32143" y1="3378" x2="32143" y2="3378"/>
                        <a14:foregroundMark x1="8929" y1="34122" x2="8929" y2="34122"/>
                        <a14:foregroundMark x1="6548" y1="46284" x2="6548" y2="46284"/>
                        <a14:foregroundMark x1="7738" y1="54392" x2="7738" y2="54392"/>
                        <a14:foregroundMark x1="32143" y1="55068" x2="32143" y2="55068"/>
                        <a14:foregroundMark x1="17262" y1="52703" x2="17262" y2="52703"/>
                        <a14:foregroundMark x1="26786" y1="52365" x2="26786" y2="52365"/>
                        <a14:foregroundMark x1="35119" y1="56419" x2="35119" y2="56419"/>
                        <a14:foregroundMark x1="54167" y1="47297" x2="54167" y2="47297"/>
                        <a14:foregroundMark x1="51190" y1="34459" x2="51786" y2="32095"/>
                        <a14:foregroundMark x1="51786" y1="29392" x2="51190" y2="25676"/>
                        <a14:foregroundMark x1="45833" y1="19257" x2="44048" y2="16892"/>
                        <a14:foregroundMark x1="41071" y1="14865" x2="41071" y2="14865"/>
                        <a14:foregroundMark x1="33929" y1="10473" x2="33929" y2="10473"/>
                        <a14:foregroundMark x1="27976" y1="8108" x2="27976" y2="8108"/>
                        <a14:foregroundMark x1="24405" y1="19257" x2="24405" y2="19257"/>
                        <a14:foregroundMark x1="16667" y1="21959" x2="14881" y2="25676"/>
                        <a14:foregroundMark x1="13690" y1="28716" x2="11905" y2="29730"/>
                        <a14:foregroundMark x1="11310" y1="32432" x2="11310" y2="32432"/>
                        <a14:foregroundMark x1="7143" y1="37838" x2="7143" y2="37838"/>
                        <a14:foregroundMark x1="23214" y1="16216" x2="23214" y2="16216"/>
                        <a14:foregroundMark x1="31548" y1="8108" x2="31548" y2="8108"/>
                        <a14:foregroundMark x1="52381" y1="12838" x2="52381" y2="12838"/>
                        <a14:foregroundMark x1="61310" y1="16892" x2="61310" y2="16892"/>
                        <a14:foregroundMark x1="68452" y1="14189" x2="68452" y2="14189"/>
                        <a14:foregroundMark x1="72024" y1="11824" x2="72024" y2="11824"/>
                        <a14:foregroundMark x1="61905" y1="11824" x2="61905" y2="11824"/>
                        <a14:foregroundMark x1="69048" y1="12500" x2="71429" y2="15541"/>
                        <a14:foregroundMark x1="76190" y1="20608" x2="76190" y2="21959"/>
                        <a14:foregroundMark x1="76786" y1="30068" x2="76786" y2="30068"/>
                        <a14:foregroundMark x1="77976" y1="34459" x2="77976" y2="34459"/>
                        <a14:foregroundMark x1="48810" y1="31757" x2="48810" y2="31757"/>
                        <a14:foregroundMark x1="42857" y1="23986" x2="42857" y2="23986"/>
                        <a14:foregroundMark x1="50000" y1="47635" x2="50000" y2="47635"/>
                        <a14:foregroundMark x1="52381" y1="42568" x2="52381" y2="42568"/>
                        <a14:foregroundMark x1="41071" y1="55743" x2="41071" y2="55743"/>
                        <a14:foregroundMark x1="20238" y1="54392" x2="20238" y2="54392"/>
                        <a14:foregroundMark x1="8929" y1="54392" x2="8929" y2="54392"/>
                        <a14:foregroundMark x1="5357" y1="53041" x2="5357" y2="53041"/>
                        <a14:foregroundMark x1="8929" y1="50676" x2="8929" y2="50676"/>
                        <a14:foregroundMark x1="19048" y1="51014" x2="19048" y2="51014"/>
                        <a14:foregroundMark x1="32143" y1="54392" x2="32143" y2="54392"/>
                        <a14:foregroundMark x1="32143" y1="54392" x2="32143" y2="54392"/>
                        <a14:foregroundMark x1="42857" y1="56419" x2="42857" y2="56419"/>
                        <a14:foregroundMark x1="50000" y1="56419" x2="50000" y2="56419"/>
                        <a14:foregroundMark x1="54762" y1="55068" x2="54762" y2="55068"/>
                        <a14:foregroundMark x1="48214" y1="54392" x2="48214" y2="54392"/>
                        <a14:foregroundMark x1="42857" y1="56757" x2="42857" y2="56757"/>
                        <a14:foregroundMark x1="24405" y1="56757" x2="24405" y2="56757"/>
                        <a14:foregroundMark x1="27976" y1="57095" x2="39286" y2="58446"/>
                        <a14:foregroundMark x1="45833" y1="58784" x2="45833" y2="58784"/>
                        <a14:foregroundMark x1="48214" y1="58784" x2="48214" y2="58784"/>
                        <a14:foregroundMark x1="54762" y1="54730" x2="54762" y2="54730"/>
                        <a14:foregroundMark x1="17857" y1="55068" x2="17857" y2="55068"/>
                        <a14:foregroundMark x1="595" y1="42230" x2="595" y2="42230"/>
                        <a14:foregroundMark x1="3571" y1="37162" x2="3571" y2="37162"/>
                        <a14:foregroundMark x1="4167" y1="34122" x2="4167" y2="34122"/>
                        <a14:foregroundMark x1="4167" y1="31419" x2="4167" y2="31419"/>
                        <a14:foregroundMark x1="5952" y1="29392" x2="6548" y2="28041"/>
                        <a14:foregroundMark x1="7738" y1="25338" x2="9524" y2="22297"/>
                        <a14:foregroundMark x1="10119" y1="21284" x2="11310" y2="19595"/>
                        <a14:foregroundMark x1="13690" y1="17905" x2="27976" y2="3041"/>
                        <a14:foregroundMark x1="5952" y1="44595" x2="5952" y2="44595"/>
                        <a14:foregroundMark x1="29762" y1="2027" x2="52976" y2="25000"/>
                        <a14:foregroundMark x1="52976" y1="25000" x2="55952" y2="34122"/>
                        <a14:foregroundMark x1="31548" y1="2027" x2="49405" y2="15878"/>
                        <a14:foregroundMark x1="41667" y1="7432" x2="41667" y2="7432"/>
                        <a14:foregroundMark x1="35714" y1="5068" x2="35714" y2="5068"/>
                        <a14:foregroundMark x1="33929" y1="2027" x2="33929" y2="2027"/>
                        <a14:foregroundMark x1="36905" y1="5405" x2="36905" y2="5405"/>
                        <a14:foregroundMark x1="38690" y1="6081" x2="38690" y2="6081"/>
                        <a14:foregroundMark x1="43452" y1="7095" x2="47024" y2="7095"/>
                        <a14:foregroundMark x1="48214" y1="7432" x2="52381" y2="9122"/>
                        <a14:foregroundMark x1="53571" y1="9797" x2="53571" y2="9797"/>
                        <a14:foregroundMark x1="57738" y1="12500" x2="57738" y2="12500"/>
                        <a14:foregroundMark x1="58929" y1="13176" x2="71429" y2="37838"/>
                        <a14:foregroundMark x1="71429" y1="37838" x2="72024" y2="43919"/>
                        <a14:foregroundMark x1="68452" y1="11824" x2="77976" y2="37500"/>
                        <a14:foregroundMark x1="75595" y1="12500" x2="85714" y2="26689"/>
                        <a14:foregroundMark x1="85714" y1="26689" x2="88690" y2="40203"/>
                        <a14:foregroundMark x1="72024" y1="46284" x2="55952" y2="540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337" b="36994"/>
          <a:stretch/>
        </p:blipFill>
        <p:spPr>
          <a:xfrm>
            <a:off x="706179" y="5161673"/>
            <a:ext cx="761863" cy="943250"/>
          </a:xfrm>
          <a:prstGeom prst="rect">
            <a:avLst/>
          </a:prstGeom>
        </p:spPr>
      </p:pic>
      <p:pic>
        <p:nvPicPr>
          <p:cNvPr id="29" name="Picture 28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B81D78A3-CC17-4874-B306-52FC333ADC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646" y="5225837"/>
            <a:ext cx="1192526" cy="87295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ABB2AB5-26A9-4C6B-A942-80714DBB2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1650" y="5095958"/>
            <a:ext cx="640096" cy="960143"/>
          </a:xfrm>
          <a:prstGeom prst="rect">
            <a:avLst/>
          </a:prstGeom>
        </p:spPr>
      </p:pic>
      <p:pic>
        <p:nvPicPr>
          <p:cNvPr id="31" name="Picture 30" descr="A picture containing bridge, crane&#10;&#10;Description automatically generated">
            <a:extLst>
              <a:ext uri="{FF2B5EF4-FFF2-40B4-BE49-F238E27FC236}">
                <a16:creationId xmlns:a16="http://schemas.microsoft.com/office/drawing/2014/main" id="{A602FD1F-3068-4125-9885-252E56E107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792" y="5138399"/>
            <a:ext cx="929751" cy="90405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EB48F72-9079-4045-9A62-4B5F0B565E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1447" y="5171205"/>
            <a:ext cx="924084" cy="878444"/>
          </a:xfrm>
          <a:prstGeom prst="rect">
            <a:avLst/>
          </a:prstGeom>
        </p:spPr>
      </p:pic>
      <p:pic>
        <p:nvPicPr>
          <p:cNvPr id="33" name="Picture 3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59E2C3A4-1709-43D3-A27E-FAC5BFEDE1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531" y="5227609"/>
            <a:ext cx="1046437" cy="805757"/>
          </a:xfrm>
          <a:prstGeom prst="rect">
            <a:avLst/>
          </a:prstGeom>
        </p:spPr>
      </p:pic>
      <p:pic>
        <p:nvPicPr>
          <p:cNvPr id="34" name="Picture 2" descr="Dora The Explorer Age Review | Dora Parents Rating For Kids - ATOE">
            <a:extLst>
              <a:ext uri="{FF2B5EF4-FFF2-40B4-BE49-F238E27FC236}">
                <a16:creationId xmlns:a16="http://schemas.microsoft.com/office/drawing/2014/main" id="{225ED62A-DEE3-4A9C-B063-2FFDFA3030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192" y="5141520"/>
            <a:ext cx="659916" cy="9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D40896B3-463B-4291-A7CD-6AF668F1BD9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4" r="7447"/>
          <a:stretch/>
        </p:blipFill>
        <p:spPr>
          <a:xfrm>
            <a:off x="8042885" y="5184131"/>
            <a:ext cx="832623" cy="865518"/>
          </a:xfrm>
          <a:prstGeom prst="rect">
            <a:avLst/>
          </a:prstGeom>
        </p:spPr>
      </p:pic>
      <p:pic>
        <p:nvPicPr>
          <p:cNvPr id="36" name="Picture 2" descr="White stork Bird Marabou stork Crane - stork png download - 1600*1200 - Free Transparent White Stork png Download.">
            <a:extLst>
              <a:ext uri="{FF2B5EF4-FFF2-40B4-BE49-F238E27FC236}">
                <a16:creationId xmlns:a16="http://schemas.microsoft.com/office/drawing/2014/main" id="{2C557B49-E502-4CBB-B2BE-7E1C705152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5"/>
          <a:stretch/>
        </p:blipFill>
        <p:spPr bwMode="auto">
          <a:xfrm>
            <a:off x="9083284" y="5215364"/>
            <a:ext cx="910157" cy="91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C7288E08-28E4-48A9-8413-4A643078FA0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742" y="5241510"/>
            <a:ext cx="910158" cy="814591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도라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기러기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063664" y="1285710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뽀로로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083878" y="318662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두루미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4600710" y="1508551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너구리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503489" y="9980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7011968" y="1224271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77832" y="175344"/>
            <a:ext cx="2595352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922965" y="149106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오리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10105368" y="30218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267644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6 L 0.60391 -0.55996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95" y="-28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72005 -0.70555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03" y="-3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96296E-6 L -0.02005 -0.54514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3" y="-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3.7037E-6 L 0.16445 -0.72338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16" y="-3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-0.30495 -0.6861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7" y="-3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4.81481E-6 L 0.36315 -0.53356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51" y="-2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-0.51329 -0.5224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64" y="-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-0.20234 -0.5300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17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85185E-6 L -0.42122 -0.7048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68" y="-3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-0.14063 -0.716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1" y="-3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바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지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game&#10;&#10;Description automatically generated">
            <a:extLst>
              <a:ext uri="{FF2B5EF4-FFF2-40B4-BE49-F238E27FC236}">
                <a16:creationId xmlns:a16="http://schemas.microsoft.com/office/drawing/2014/main" id="{E5EE515B-4CC6-4D6A-BBC1-3F9F523DA4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09" b="96508" l="10000" r="90000">
                        <a14:foregroundMark x1="40714" y1="3725" x2="40714" y2="3725"/>
                        <a14:foregroundMark x1="27738" y1="91851" x2="27738" y2="91851"/>
                        <a14:foregroundMark x1="77976" y1="93015" x2="77976" y2="93015"/>
                        <a14:foregroundMark x1="76429" y1="96508" x2="76429" y2="965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09530"/>
            <a:ext cx="2668608" cy="272896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4335C6-D4C3-4908-91B5-AA450A5D86AB}"/>
              </a:ext>
            </a:extLst>
          </p:cNvPr>
          <p:cNvSpPr/>
          <p:nvPr/>
        </p:nvSpPr>
        <p:spPr>
          <a:xfrm>
            <a:off x="8994087" y="0"/>
            <a:ext cx="32672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http://clipart-library.com/clipart/long-pants-cliparts_6.htm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054509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934E7F-3108-4CEC-BED0-2D5921F27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206" y="0"/>
            <a:ext cx="4630398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939704" y="196651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939705" y="307939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389901" y="477021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4058678" y="489795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158163" y="182214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ㅂ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50264" y="293502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바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279545" y="18275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ㅏ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353532" y="18275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475047" y="182214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899563" y="293502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지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301863" y="489090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599F6D0-EA06-4D04-A1B3-61D86E44BBF9}"/>
              </a:ext>
            </a:extLst>
          </p:cNvPr>
          <p:cNvSpPr/>
          <p:nvPr/>
        </p:nvSpPr>
        <p:spPr>
          <a:xfrm>
            <a:off x="7010601" y="48852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609365" y="489163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703099" y="48852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1061AF-00CC-4B7D-ABD6-A18EF554F5B7}"/>
              </a:ext>
            </a:extLst>
          </p:cNvPr>
          <p:cNvSpPr txBox="1"/>
          <p:nvPr/>
        </p:nvSpPr>
        <p:spPr>
          <a:xfrm>
            <a:off x="8967537" y="-12075"/>
            <a:ext cx="3224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받침 글자의 모양과 발음 소개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A0141614-E853-4513-898D-AF9A3CF1243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12084889"/>
                  </p:ext>
                </p:extLst>
              </p:nvPr>
            </p:nvGraphicFramePr>
            <p:xfrm>
              <a:off x="8645043" y="4170317"/>
              <a:ext cx="3048000" cy="1714500"/>
            </p:xfrm>
            <a:graphic>
              <a:graphicData uri="http://schemas.microsoft.com/office/powerpoint/2016/slidezoom">
                <pslz:sldZm>
                  <pslz:sldZmObj sldId="768" cId="1468179346">
                    <pslz:zmPr id="{602618D3-C6B8-4709-A085-3E45D625FCC8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A0141614-E853-4513-898D-AF9A3CF1243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45043" y="417031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1" name="Oval 20">
            <a:extLst>
              <a:ext uri="{FF2B5EF4-FFF2-40B4-BE49-F238E27FC236}">
                <a16:creationId xmlns:a16="http://schemas.microsoft.com/office/drawing/2014/main" id="{BBA3E0BE-A536-4183-9BE9-66E541BEAAC1}"/>
              </a:ext>
            </a:extLst>
          </p:cNvPr>
          <p:cNvSpPr/>
          <p:nvPr/>
        </p:nvSpPr>
        <p:spPr>
          <a:xfrm>
            <a:off x="6161458" y="4582057"/>
            <a:ext cx="1302760" cy="13027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>
                <a:solidFill>
                  <a:schemeClr val="bg1"/>
                </a:solidFill>
              </a:rPr>
              <a:t>길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018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1" grpId="0" animBg="1"/>
      <p:bldP spid="52" grpId="0" animBg="1"/>
      <p:bldP spid="53" grpId="0" animBg="1"/>
      <p:bldP spid="21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952356A4-671D-4BBD-BB7C-BBA9E1FB911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401627769"/>
                  </p:ext>
                </p:extLst>
              </p:nvPr>
            </p:nvGraphicFramePr>
            <p:xfrm>
              <a:off x="1912425" y="2571750"/>
              <a:ext cx="3048000" cy="1714500"/>
            </p:xfrm>
            <a:graphic>
              <a:graphicData uri="http://schemas.microsoft.com/office/powerpoint/2016/slidezoom">
                <pslz:sldZm>
                  <pslz:sldZmObj sldId="769" cId="2904758386">
                    <pslz:zmPr id="{DC8EE4DD-AC1C-449D-8918-E731CD21E10D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952356A4-671D-4BBD-BB7C-BBA9E1FB911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12425" y="257175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</a:t>
            </a:r>
            <a:r>
              <a:rPr lang="en-US" altLang="ko-KR" sz="2200" dirty="0" err="1">
                <a:highlight>
                  <a:srgbClr val="FF3300"/>
                </a:highlight>
              </a:rPr>
              <a:t>cononant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ㄱ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ㄹ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</p:spTree>
    <p:extLst>
      <p:ext uri="{BB962C8B-B14F-4D97-AF65-F5344CB8AC3E}">
        <p14:creationId xmlns:p14="http://schemas.microsoft.com/office/powerpoint/2010/main" val="14681793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2614884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ㄱ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909216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3046951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ㄹ</a:t>
            </a:r>
            <a:endParaRPr lang="en-US" sz="9600" dirty="0"/>
          </a:p>
        </p:txBody>
      </p:sp>
      <p:sp>
        <p:nvSpPr>
          <p:cNvPr id="7" name="Star: 32 Points 6">
            <a:extLst>
              <a:ext uri="{FF2B5EF4-FFF2-40B4-BE49-F238E27FC236}">
                <a16:creationId xmlns:a16="http://schemas.microsoft.com/office/drawing/2014/main" id="{04DE6596-DD30-455E-8B35-91754216788E}"/>
              </a:ext>
            </a:extLst>
          </p:cNvPr>
          <p:cNvSpPr/>
          <p:nvPr/>
        </p:nvSpPr>
        <p:spPr>
          <a:xfrm rot="1796595">
            <a:off x="7600516" y="319861"/>
            <a:ext cx="3140242" cy="1930400"/>
          </a:xfrm>
          <a:prstGeom prst="star32">
            <a:avLst/>
          </a:prstGeom>
          <a:gradFill flip="none" rotWithShape="1">
            <a:gsLst>
              <a:gs pos="0">
                <a:schemeClr val="accent4"/>
              </a:gs>
              <a:gs pos="50000">
                <a:schemeClr val="accent4">
                  <a:lumMod val="40000"/>
                  <a:lumOff val="60000"/>
                </a:schemeClr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 w="66675">
            <a:solidFill>
              <a:srgbClr val="FFC000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softEdge rad="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chemeClr val="tx1"/>
                </a:solidFill>
              </a:rPr>
              <a:t>long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4866317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197857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7303190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7218968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912F10-1924-4CC4-BA6F-62ADAF479AFC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Gil-</a:t>
            </a:r>
            <a:r>
              <a:rPr lang="en-US" sz="6000" dirty="0" err="1">
                <a:solidFill>
                  <a:srgbClr val="0070C0"/>
                </a:solidFill>
              </a:rPr>
              <a:t>eo</a:t>
            </a:r>
            <a:r>
              <a:rPr lang="en-US" sz="6000" dirty="0">
                <a:solidFill>
                  <a:srgbClr val="0070C0"/>
                </a:solidFill>
              </a:rPr>
              <a:t>-</a:t>
            </a:r>
            <a:r>
              <a:rPr lang="en-US" sz="6000" dirty="0" err="1">
                <a:solidFill>
                  <a:srgbClr val="0070C0"/>
                </a:solidFill>
              </a:rPr>
              <a:t>yo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AC3B23-396D-44E5-A120-B9547676E4D6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</a:rPr>
              <a:t>Gi-</a:t>
            </a:r>
            <a:r>
              <a:rPr lang="en-US" sz="6000" dirty="0" err="1">
                <a:solidFill>
                  <a:schemeClr val="bg1"/>
                </a:solidFill>
              </a:rPr>
              <a:t>leo</a:t>
            </a:r>
            <a:r>
              <a:rPr lang="en-US" sz="6000" dirty="0">
                <a:solidFill>
                  <a:schemeClr val="bg1"/>
                </a:solidFill>
              </a:rPr>
              <a:t>-</a:t>
            </a:r>
            <a:r>
              <a:rPr lang="en-US" sz="6000" dirty="0" err="1">
                <a:solidFill>
                  <a:schemeClr val="bg1"/>
                </a:solidFill>
              </a:rPr>
              <a:t>yo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E5D4EF-F9BD-4D72-9A32-F0A20233CE2B}"/>
              </a:ext>
            </a:extLst>
          </p:cNvPr>
          <p:cNvSpPr txBox="1"/>
          <p:nvPr/>
        </p:nvSpPr>
        <p:spPr>
          <a:xfrm>
            <a:off x="550259" y="4147208"/>
            <a:ext cx="45563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How is it pronounced?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C1A60FC9-6516-4842-A534-CA148C3EAA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55362983"/>
                  </p:ext>
                </p:extLst>
              </p:nvPr>
            </p:nvGraphicFramePr>
            <p:xfrm>
              <a:off x="9144000" y="5104444"/>
              <a:ext cx="3048000" cy="1714500"/>
            </p:xfrm>
            <a:graphic>
              <a:graphicData uri="http://schemas.microsoft.com/office/powerpoint/2016/slidezoom">
                <pslz:sldZm>
                  <pslz:sldZmObj sldId="770" cId="540039243">
                    <pslz:zmPr id="{4BAE7D64-6544-47F7-A13F-B7DC66EECF05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C1A60FC9-6516-4842-A534-CA148C3EAA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44000" y="510444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04758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7" grpId="0" animBg="1"/>
      <p:bldP spid="7" grpId="1" animBg="1"/>
      <p:bldP spid="14" grpId="0" animBg="1"/>
      <p:bldP spid="15" grpId="0" animBg="1"/>
      <p:bldP spid="16" grpId="0" animBg="1"/>
      <p:bldP spid="17" grpId="0" animBg="1"/>
      <p:bldP spid="13" grpId="0" animBg="1"/>
      <p:bldP spid="13" grpId="1" animBg="1"/>
      <p:bldP spid="13" grpId="2" animBg="1"/>
      <p:bldP spid="19" grpId="0" animBg="1"/>
      <p:bldP spid="19" grpId="1" animBg="1"/>
      <p:bldP spid="20" grpId="0"/>
      <p:bldP spid="20" grpId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1804664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ㄱ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098996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2236731" y="3376685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ㄹ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5209652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428851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8651849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8567627" y="3107054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7FF39-3314-4D61-A0AE-587B168BB3C4}"/>
              </a:ext>
            </a:extLst>
          </p:cNvPr>
          <p:cNvSpPr txBox="1"/>
          <p:nvPr/>
        </p:nvSpPr>
        <p:spPr>
          <a:xfrm>
            <a:off x="1819169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받침은 바로 뒤에 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</a:t>
            </a:r>
            <a:r>
              <a:rPr lang="ko-KR" altLang="en-US" sz="2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ㅇ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”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이 들어간 글자가 오면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B6D34-9DB3-4197-8440-6EEA38B28CE1}"/>
              </a:ext>
            </a:extLst>
          </p:cNvPr>
          <p:cNvSpPr txBox="1"/>
          <p:nvPr/>
        </p:nvSpPr>
        <p:spPr>
          <a:xfrm>
            <a:off x="2582110" y="709156"/>
            <a:ext cx="6721448" cy="707886"/>
          </a:xfrm>
          <a:prstGeom prst="rect">
            <a:avLst/>
          </a:prstGeom>
          <a:gradFill flip="none" rotWithShape="1">
            <a:gsLst>
              <a:gs pos="0">
                <a:srgbClr val="F8F200"/>
              </a:gs>
              <a:gs pos="61000">
                <a:srgbClr val="FFFFCC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glow rad="838200">
              <a:schemeClr val="accent1">
                <a:satMod val="175000"/>
                <a:alpha val="13000"/>
              </a:schemeClr>
            </a:glow>
            <a:outerShdw blurRad="50800" dist="1498600" dir="5400000" algn="ctr" rotWithShape="0">
              <a:srgbClr val="000000">
                <a:alpha val="0"/>
              </a:srgb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is </a:t>
            </a:r>
            <a:r>
              <a:rPr lang="en-US" sz="4000">
                <a:solidFill>
                  <a:schemeClr val="accent5">
                    <a:lumMod val="75000"/>
                  </a:schemeClr>
                </a:solidFill>
              </a:rPr>
              <a:t>it pronounced?</a:t>
            </a:r>
            <a:endParaRPr lang="en-US" sz="4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893202-D9B2-4B75-B025-27F19DB78EDF}"/>
              </a:ext>
            </a:extLst>
          </p:cNvPr>
          <p:cNvSpPr txBox="1"/>
          <p:nvPr/>
        </p:nvSpPr>
        <p:spPr>
          <a:xfrm>
            <a:off x="5209652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그대로 잡혀가요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그래서 발음도 연결해서 해요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E28F3-8D99-4D60-AC64-2FBCCB2672C7}"/>
              </a:ext>
            </a:extLst>
          </p:cNvPr>
          <p:cNvSpPr/>
          <p:nvPr/>
        </p:nvSpPr>
        <p:spPr>
          <a:xfrm>
            <a:off x="1719351" y="1937952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gil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8B181A-EA6B-43B9-B0B3-CBFD1FC270F4}"/>
              </a:ext>
            </a:extLst>
          </p:cNvPr>
          <p:cNvSpPr/>
          <p:nvPr/>
        </p:nvSpPr>
        <p:spPr>
          <a:xfrm>
            <a:off x="4977063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69F448-2C32-4235-91A7-CC8324C5BD54}"/>
              </a:ext>
            </a:extLst>
          </p:cNvPr>
          <p:cNvSpPr/>
          <p:nvPr/>
        </p:nvSpPr>
        <p:spPr>
          <a:xfrm>
            <a:off x="8065244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yo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129D5-DCEB-4F2A-9648-D43291DCA8A7}"/>
              </a:ext>
            </a:extLst>
          </p:cNvPr>
          <p:cNvSpPr/>
          <p:nvPr/>
        </p:nvSpPr>
        <p:spPr>
          <a:xfrm>
            <a:off x="1719350" y="1948329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gi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3464E-C97A-4A0B-A150-9CFFD2561F0A}"/>
              </a:ext>
            </a:extLst>
          </p:cNvPr>
          <p:cNvSpPr/>
          <p:nvPr/>
        </p:nvSpPr>
        <p:spPr>
          <a:xfrm>
            <a:off x="4977063" y="19246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 eo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72272-6609-47B7-A975-E3CC1860A81C}"/>
              </a:ext>
            </a:extLst>
          </p:cNvPr>
          <p:cNvSpPr/>
          <p:nvPr/>
        </p:nvSpPr>
        <p:spPr>
          <a:xfrm>
            <a:off x="8065244" y="191542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yo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DCC0D08B-3EFA-4E5A-8E9A-CCBA3A46D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78921" y="2600580"/>
            <a:ext cx="247650" cy="131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0392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3243 -0.175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77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0.15299 0.0020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43" y="93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8" grpId="0"/>
      <p:bldP spid="21" grpId="0" animBg="1"/>
      <p:bldP spid="22" grpId="0"/>
      <p:bldP spid="10" grpId="0" animBg="1"/>
      <p:bldP spid="10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PPT </a:t>
            </a:r>
            <a:r>
              <a:rPr lang="ko-KR" altLang="en-US" sz="2400"/>
              <a:t>도움</a:t>
            </a:r>
            <a:endParaRPr lang="en-US" altLang="ko-KR" sz="24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7765C09-9850-4E66-ACD6-B28826212E5B}"/>
              </a:ext>
            </a:extLst>
          </p:cNvPr>
          <p:cNvSpPr/>
          <p:nvPr/>
        </p:nvSpPr>
        <p:spPr>
          <a:xfrm>
            <a:off x="4851553" y="3636220"/>
            <a:ext cx="6690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https://www.youtube.com/watch?v=WmZE3k7Hhgc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D26802A-F4C4-4C9D-957F-30EED65C072E}"/>
              </a:ext>
            </a:extLst>
          </p:cNvPr>
          <p:cNvSpPr/>
          <p:nvPr/>
        </p:nvSpPr>
        <p:spPr>
          <a:xfrm>
            <a:off x="4234963" y="4079195"/>
            <a:ext cx="7368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https://www.youtube.com/watch?v=xVz2F-o3szg&amp;t=123s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C1EEF2-F34F-4A4B-9FEB-0D7A56E20039}"/>
              </a:ext>
            </a:extLst>
          </p:cNvPr>
          <p:cNvSpPr/>
          <p:nvPr/>
        </p:nvSpPr>
        <p:spPr>
          <a:xfrm>
            <a:off x="7484325" y="4540860"/>
            <a:ext cx="40579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https://bizcam.tistory.com/703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ㅈ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5" y="3575063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ㅈ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D19039-5E5D-4348-84FE-26329D6B1130}"/>
              </a:ext>
            </a:extLst>
          </p:cNvPr>
          <p:cNvSpPr txBox="1"/>
          <p:nvPr/>
        </p:nvSpPr>
        <p:spPr>
          <a:xfrm>
            <a:off x="8791074" y="25185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5050"/>
                </a:solidFill>
              </a:rPr>
              <a:t>Ctrl+click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1F3880-F04F-4F65-946A-484363F7943F}"/>
              </a:ext>
            </a:extLst>
          </p:cNvPr>
          <p:cNvSpPr txBox="1"/>
          <p:nvPr/>
        </p:nvSpPr>
        <p:spPr>
          <a:xfrm>
            <a:off x="8791074" y="2997872"/>
            <a:ext cx="30800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5050"/>
                </a:solidFill>
              </a:rPr>
              <a:t>Ctrl+click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222AE4-3241-450D-BA28-3A1717BDDD4D}"/>
              </a:ext>
            </a:extLst>
          </p:cNvPr>
          <p:cNvSpPr/>
          <p:nvPr/>
        </p:nvSpPr>
        <p:spPr>
          <a:xfrm>
            <a:off x="802105" y="1751695"/>
            <a:ext cx="77080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https://quizlet.com/_8f7zju?x=1qqt&amp;i=2tig8t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4DB175-B4D5-408B-9C38-8DA6825A3CA4}"/>
              </a:ext>
            </a:extLst>
          </p:cNvPr>
          <p:cNvSpPr/>
          <p:nvPr/>
        </p:nvSpPr>
        <p:spPr>
          <a:xfrm>
            <a:off x="802104" y="4298019"/>
            <a:ext cx="103271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https://quizizz.com/admin/quiz/5ec89bf867fcbf001b086438/unit-%EC%9E%90%EC%9D%8C-%E3%85%88-%EC%9D%B4-%EB%93%A4%EC%96%B4%EA%B0%84-%EA%B8%80%EC%9E%90%EB%A5%BC-%EB%B0%B0%EC%9B%8C%EC%9A%94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CC05D497-164C-420C-9D1A-BF1143590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013" y="5357211"/>
            <a:ext cx="1372372" cy="686186"/>
          </a:xfrm>
          <a:prstGeom prst="rect">
            <a:avLst/>
          </a:prstGeom>
        </p:spPr>
      </p:pic>
      <p:pic>
        <p:nvPicPr>
          <p:cNvPr id="26" name="Picture 25" descr="A close up of food&#10;&#10;Description automatically generated">
            <a:extLst>
              <a:ext uri="{FF2B5EF4-FFF2-40B4-BE49-F238E27FC236}">
                <a16:creationId xmlns:a16="http://schemas.microsoft.com/office/drawing/2014/main" id="{F545246C-568F-4336-9050-D3170E56ED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4516" y="5250370"/>
            <a:ext cx="1542041" cy="975114"/>
          </a:xfrm>
          <a:prstGeom prst="rect">
            <a:avLst/>
          </a:prstGeom>
        </p:spPr>
      </p:pic>
      <p:pic>
        <p:nvPicPr>
          <p:cNvPr id="27" name="Picture 26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D481C6FA-1B65-42FA-993A-39AEF71889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4" b="21452"/>
          <a:stretch/>
        </p:blipFill>
        <p:spPr>
          <a:xfrm>
            <a:off x="5374199" y="5333200"/>
            <a:ext cx="1229289" cy="776602"/>
          </a:xfrm>
          <a:prstGeom prst="rect">
            <a:avLst/>
          </a:prstGeom>
        </p:spPr>
      </p:pic>
      <p:pic>
        <p:nvPicPr>
          <p:cNvPr id="40" name="Picture 39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4A5E08E7-4E1C-42FE-A7FA-4A73E50080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412" y="5258970"/>
            <a:ext cx="735711" cy="861382"/>
          </a:xfrm>
          <a:prstGeom prst="rect">
            <a:avLst/>
          </a:prstGeom>
        </p:spPr>
      </p:pic>
      <p:pic>
        <p:nvPicPr>
          <p:cNvPr id="41" name="Picture 40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462D0091-7792-4E71-BE51-DE0C9482FD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05" y="5368579"/>
            <a:ext cx="1563321" cy="768633"/>
          </a:xfrm>
          <a:prstGeom prst="rect">
            <a:avLst/>
          </a:prstGeom>
        </p:spPr>
      </p:pic>
      <p:pic>
        <p:nvPicPr>
          <p:cNvPr id="42" name="Picture 41" descr="A black bird standing in front of a body of water&#10;&#10;Description automatically generated">
            <a:extLst>
              <a:ext uri="{FF2B5EF4-FFF2-40B4-BE49-F238E27FC236}">
                <a16:creationId xmlns:a16="http://schemas.microsoft.com/office/drawing/2014/main" id="{09A7AB96-23AB-4789-BE6B-7C275DF8C9F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50"/>
          <a:stretch/>
        </p:blipFill>
        <p:spPr>
          <a:xfrm>
            <a:off x="9541376" y="5029364"/>
            <a:ext cx="1029586" cy="1014033"/>
          </a:xfrm>
          <a:prstGeom prst="rect">
            <a:avLst/>
          </a:prstGeom>
        </p:spPr>
      </p:pic>
      <p:pic>
        <p:nvPicPr>
          <p:cNvPr id="46" name="Picture 45" descr="A close up of a map&#10;&#10;Description automatically generated">
            <a:extLst>
              <a:ext uri="{FF2B5EF4-FFF2-40B4-BE49-F238E27FC236}">
                <a16:creationId xmlns:a16="http://schemas.microsoft.com/office/drawing/2014/main" id="{ECBFB32C-1F99-4AA4-8AC9-E6C8889AFA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716" y="5134561"/>
            <a:ext cx="1073467" cy="975241"/>
          </a:xfrm>
          <a:prstGeom prst="rect">
            <a:avLst/>
          </a:prstGeom>
        </p:spPr>
      </p:pic>
      <p:pic>
        <p:nvPicPr>
          <p:cNvPr id="48" name="Picture 47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FC0F30-D2DC-4DD0-BEE4-D9F0F5E4EE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852" y="5234295"/>
            <a:ext cx="1154834" cy="833441"/>
          </a:xfrm>
          <a:prstGeom prst="rect">
            <a:avLst/>
          </a:prstGeom>
        </p:spPr>
      </p:pic>
      <p:pic>
        <p:nvPicPr>
          <p:cNvPr id="51" name="Picture 50" descr="A picture containing game, basketball, mirror, necklace&#10;&#10;Description automatically generated">
            <a:extLst>
              <a:ext uri="{FF2B5EF4-FFF2-40B4-BE49-F238E27FC236}">
                <a16:creationId xmlns:a16="http://schemas.microsoft.com/office/drawing/2014/main" id="{11B9514C-E0FE-4042-9D0C-5AC1778F8AA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476" y="5192684"/>
            <a:ext cx="753197" cy="898797"/>
          </a:xfrm>
          <a:prstGeom prst="rect">
            <a:avLst/>
          </a:prstGeom>
        </p:spPr>
      </p:pic>
      <p:pic>
        <p:nvPicPr>
          <p:cNvPr id="52" name="Picture 51" descr="A close up of a logo&#10;&#10;Description automatically generated">
            <a:extLst>
              <a:ext uri="{FF2B5EF4-FFF2-40B4-BE49-F238E27FC236}">
                <a16:creationId xmlns:a16="http://schemas.microsoft.com/office/drawing/2014/main" id="{2C56189A-5E13-40AB-BAF7-8ABD6E97C37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738" y="5168939"/>
            <a:ext cx="939795" cy="898797"/>
          </a:xfrm>
          <a:prstGeom prst="rect">
            <a:avLst/>
          </a:prstGeom>
        </p:spPr>
      </p:pic>
      <p:pic>
        <p:nvPicPr>
          <p:cNvPr id="53" name="Picture 52" descr="A close up of a map&#10;&#10;Description automatically generated">
            <a:extLst>
              <a:ext uri="{FF2B5EF4-FFF2-40B4-BE49-F238E27FC236}">
                <a16:creationId xmlns:a16="http://schemas.microsoft.com/office/drawing/2014/main" id="{EDCD55C0-2DDE-4EA9-89B7-143B4532A27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3123" y="5241107"/>
            <a:ext cx="846535" cy="868695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마차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고구마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183407" y="1331961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382138" y="30218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엄마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4156396" y="149703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이마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212716"/>
            <a:ext cx="1871063" cy="1140121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머리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906635" y="1331308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모기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46361" y="32261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모자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662030" y="170811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나무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749591" y="369332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거미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8FA54062-2129-4470-BFE8-B4BE1859769B}"/>
              </a:ext>
            </a:extLst>
          </p:cNvPr>
          <p:cNvSpPr/>
          <p:nvPr/>
        </p:nvSpPr>
        <p:spPr>
          <a:xfrm>
            <a:off x="9577137" y="1497035"/>
            <a:ext cx="26148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두루미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64541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4.07407E-6 L 0.09701 -0.70324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4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0.40469 -0.5548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34" y="-2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96296E-6 L 0.6444 -0.68356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214" y="-3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4.81481E-6 L 0.20625 -0.71088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312" y="-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07407E-6 L 0.01536 -0.52269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-2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7.40741E-7 L -0.23164 -0.56065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89" y="-2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0 L -0.50833 -0.5435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-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-0.02539 -0.7125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6" y="-356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07407E-6 L 0.05417 -0.51019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8" y="-2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3.7037E-7 L -0.52878 -0.71088 " pathEditMode="relative" rAng="0" ptsTypes="AA">
                                      <p:cBhvr>
                                        <p:cTn id="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45" y="-3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3.7037E-6 L -0.24648 -0.50949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31" y="-2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picture containing table, food, plate, piece&#10;&#10;Description automatically generated">
            <a:extLst>
              <a:ext uri="{FF2B5EF4-FFF2-40B4-BE49-F238E27FC236}">
                <a16:creationId xmlns:a16="http://schemas.microsoft.com/office/drawing/2014/main" id="{C6A5A972-9C43-40E5-8E19-CABC1F1436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604" y="5231975"/>
            <a:ext cx="1364922" cy="849970"/>
          </a:xfrm>
          <a:prstGeom prst="rect">
            <a:avLst/>
          </a:prstGeom>
        </p:spPr>
      </p:pic>
      <p:pic>
        <p:nvPicPr>
          <p:cNvPr id="29" name="Picture 28" descr="A close up of a banana&#10;&#10;Description automatically generated">
            <a:extLst>
              <a:ext uri="{FF2B5EF4-FFF2-40B4-BE49-F238E27FC236}">
                <a16:creationId xmlns:a16="http://schemas.microsoft.com/office/drawing/2014/main" id="{1959BAE9-A5A9-4A08-87DA-8203513597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034" y="5357216"/>
            <a:ext cx="1139036" cy="755279"/>
          </a:xfrm>
          <a:prstGeom prst="rect">
            <a:avLst/>
          </a:prstGeom>
        </p:spPr>
      </p:pic>
      <p:pic>
        <p:nvPicPr>
          <p:cNvPr id="30" name="Picture 29" descr="A picture containing device, drawing&#10;&#10;Description automatically generated">
            <a:extLst>
              <a:ext uri="{FF2B5EF4-FFF2-40B4-BE49-F238E27FC236}">
                <a16:creationId xmlns:a16="http://schemas.microsoft.com/office/drawing/2014/main" id="{E130691C-D170-40C8-974F-7CD06766B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612" y="5228772"/>
            <a:ext cx="906373" cy="925061"/>
          </a:xfrm>
          <a:prstGeom prst="rect">
            <a:avLst/>
          </a:prstGeom>
        </p:spPr>
      </p:pic>
      <p:pic>
        <p:nvPicPr>
          <p:cNvPr id="31" name="Picture 30" descr="A screenshot of a video game&#10;&#10;Description automatically generated">
            <a:extLst>
              <a:ext uri="{FF2B5EF4-FFF2-40B4-BE49-F238E27FC236}">
                <a16:creationId xmlns:a16="http://schemas.microsoft.com/office/drawing/2014/main" id="{89F4BD3C-E1E3-4921-B938-305916C3AE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158" y="5245553"/>
            <a:ext cx="1518058" cy="836392"/>
          </a:xfrm>
          <a:prstGeom prst="rect">
            <a:avLst/>
          </a:prstGeom>
        </p:spPr>
      </p:pic>
      <p:pic>
        <p:nvPicPr>
          <p:cNvPr id="32" name="Picture 31" descr="Water next to the ocean&#10;&#10;Description automatically generated">
            <a:extLst>
              <a:ext uri="{FF2B5EF4-FFF2-40B4-BE49-F238E27FC236}">
                <a16:creationId xmlns:a16="http://schemas.microsoft.com/office/drawing/2014/main" id="{4BFD5274-B52D-4DFA-A29A-3DAD922EFE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532" y="5271581"/>
            <a:ext cx="1218402" cy="810364"/>
          </a:xfrm>
          <a:prstGeom prst="rect">
            <a:avLst/>
          </a:prstGeom>
        </p:spPr>
      </p:pic>
      <p:pic>
        <p:nvPicPr>
          <p:cNvPr id="33" name="Picture 32" descr="A picture containing table, sitting, toy, bag&#10;&#10;Description automatically generated">
            <a:extLst>
              <a:ext uri="{FF2B5EF4-FFF2-40B4-BE49-F238E27FC236}">
                <a16:creationId xmlns:a16="http://schemas.microsoft.com/office/drawing/2014/main" id="{3630B288-0B74-4C2B-ABC7-95FEFCACF9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713" y="5242565"/>
            <a:ext cx="890081" cy="923479"/>
          </a:xfrm>
          <a:prstGeom prst="rect">
            <a:avLst/>
          </a:prstGeom>
        </p:spPr>
      </p:pic>
      <p:pic>
        <p:nvPicPr>
          <p:cNvPr id="34" name="Picture 33" descr="A close up of a basket&#10;&#10;Description automatically generated">
            <a:extLst>
              <a:ext uri="{FF2B5EF4-FFF2-40B4-BE49-F238E27FC236}">
                <a16:creationId xmlns:a16="http://schemas.microsoft.com/office/drawing/2014/main" id="{AE5DCC26-9488-4858-8E70-B849A538BA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9869" y="5185335"/>
            <a:ext cx="766880" cy="943250"/>
          </a:xfrm>
          <a:prstGeom prst="rect">
            <a:avLst/>
          </a:prstGeom>
        </p:spPr>
      </p:pic>
      <p:pic>
        <p:nvPicPr>
          <p:cNvPr id="35" name="Picture 34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C583F5F5-1990-4B2A-B5C4-5D7C1ED291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824" y="5176988"/>
            <a:ext cx="1233661" cy="951597"/>
          </a:xfrm>
          <a:prstGeom prst="rect">
            <a:avLst/>
          </a:prstGeom>
        </p:spPr>
      </p:pic>
      <p:pic>
        <p:nvPicPr>
          <p:cNvPr id="36" name="Picture 35" descr="A picture containing clock&#10;&#10;Description automatically generated">
            <a:extLst>
              <a:ext uri="{FF2B5EF4-FFF2-40B4-BE49-F238E27FC236}">
                <a16:creationId xmlns:a16="http://schemas.microsoft.com/office/drawing/2014/main" id="{9576D1A4-D518-449F-A313-75FC96BF599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105" y="5228772"/>
            <a:ext cx="1448709" cy="808130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바다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71346" y="1497035"/>
            <a:ext cx="280791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바구니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2646539" y="322614"/>
            <a:ext cx="262049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바나나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707418" y="149703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가방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32261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버스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6096000" y="1509625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두부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546361" y="32261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비누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8450516" y="15096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나비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545461" y="395964"/>
            <a:ext cx="264653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디비디</a:t>
            </a:r>
          </a:p>
        </p:txBody>
      </p:sp>
    </p:spTree>
    <p:extLst>
      <p:ext uri="{BB962C8B-B14F-4D97-AF65-F5344CB8AC3E}">
        <p14:creationId xmlns:p14="http://schemas.microsoft.com/office/powerpoint/2010/main" val="40446138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3.7037E-6 L 0.64375 -0.7016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88" y="-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0.42148 -0.5300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68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05664 -0.7090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6" y="-3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11111E-6 L 0.56615 -0.6905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07" y="-34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44444E-6 L 0.04467 -0.70162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7" y="-3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2.22222E-6 L -0.49804 -0.69144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9" y="-3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2.96296E-6 L -0.35846 -0.54328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30" y="-2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65547 -0.53704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773" y="-26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14024 -0.52963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18" y="-2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2" name="Picture 2" descr="사다리, 단계, 노치, 성공, 사업, 경력, 높은, 최대, 목표, 등반, 프로 모션, 맨 위로">
            <a:extLst>
              <a:ext uri="{FF2B5EF4-FFF2-40B4-BE49-F238E27FC236}">
                <a16:creationId xmlns:a16="http://schemas.microsoft.com/office/drawing/2014/main" id="{872EC8F2-27CF-4B6D-ACC0-B41814FFA9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944" y="5114489"/>
            <a:ext cx="480363" cy="96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ree seesaw Clipart">
            <a:extLst>
              <a:ext uri="{FF2B5EF4-FFF2-40B4-BE49-F238E27FC236}">
                <a16:creationId xmlns:a16="http://schemas.microsoft.com/office/drawing/2014/main" id="{56CE0AFA-208B-4924-850B-775994947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970" y="5266559"/>
            <a:ext cx="1371344" cy="744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사자, 라이온 킹, 숲의 왕 사자, 브라운 숲">
            <a:extLst>
              <a:ext uri="{FF2B5EF4-FFF2-40B4-BE49-F238E27FC236}">
                <a16:creationId xmlns:a16="http://schemas.microsoft.com/office/drawing/2014/main" id="{3849B8F6-861B-40FF-8B54-34CC80592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539" y="5189348"/>
            <a:ext cx="1572887" cy="8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남자 요리사, 요리사, 남자, 음식, 남성, 부엌, 레스토랑, 조리, 전문가, 사람들, 기술">
            <a:extLst>
              <a:ext uri="{FF2B5EF4-FFF2-40B4-BE49-F238E27FC236}">
                <a16:creationId xmlns:a16="http://schemas.microsoft.com/office/drawing/2014/main" id="{CA73D66D-D5DB-475D-BDB8-DFDF2176D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949" y="5194287"/>
            <a:ext cx="605927" cy="87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소, 가축, 팜, 농촌, 농업, 가정적인, 낙농, 초원, 시골">
            <a:extLst>
              <a:ext uri="{FF2B5EF4-FFF2-40B4-BE49-F238E27FC236}">
                <a16:creationId xmlns:a16="http://schemas.microsoft.com/office/drawing/2014/main" id="{C2F73B8C-2835-4BBD-BB68-5B00C50BE5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408" y="5304261"/>
            <a:ext cx="1039469" cy="77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Rosenzweig, 박차, Emergences, 가시, Rosebush, 가시가있는">
            <a:extLst>
              <a:ext uri="{FF2B5EF4-FFF2-40B4-BE49-F238E27FC236}">
                <a16:creationId xmlns:a16="http://schemas.microsoft.com/office/drawing/2014/main" id="{17762DD8-617B-4E32-A9E0-E5FF3AF97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333" y="5327630"/>
            <a:ext cx="1119700" cy="7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8" descr="사과, 과일, 레드 애플, 애플, 비타민, 맛있는, 건강한, 달콤한, 빨강, 신선한, 익은, 자연">
            <a:extLst>
              <a:ext uri="{FF2B5EF4-FFF2-40B4-BE49-F238E27FC236}">
                <a16:creationId xmlns:a16="http://schemas.microsoft.com/office/drawing/2014/main" id="{F88B049D-5417-47DD-97D8-07DDE03BF2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5" r="22106"/>
          <a:stretch/>
        </p:blipFill>
        <p:spPr bwMode="auto">
          <a:xfrm>
            <a:off x="8314174" y="5201735"/>
            <a:ext cx="1119700" cy="85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06E33CDD-9389-4E07-8DA0-449E17E77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4957" y="5176960"/>
            <a:ext cx="884748" cy="884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A close up of a toy doll&#10;&#10;Description automatically generated">
            <a:extLst>
              <a:ext uri="{FF2B5EF4-FFF2-40B4-BE49-F238E27FC236}">
                <a16:creationId xmlns:a16="http://schemas.microsoft.com/office/drawing/2014/main" id="{6AD127C3-FF86-4686-BF9F-4B9CE472E6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293" y="5181774"/>
            <a:ext cx="714076" cy="914018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183944" y="383313"/>
            <a:ext cx="264653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사다리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1049971" y="1497035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162650" y="26374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사과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321402" y="1463673"/>
            <a:ext cx="2711116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요리사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71168" y="32261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서울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6591734" y="1473222"/>
            <a:ext cx="129956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소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779686" y="26374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가수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8450516" y="15096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시소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854879" y="36763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가시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85582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7.40741E-7 L 0.09336 -0.68356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61" y="-341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22222E-6 L 0.63151 -0.53217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76" y="-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4.81481E-6 L -0.1125 -0.528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25" y="-2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2.22222E-6 L -0.02474 -0.53611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" y="-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2.59259E-6 L 0.0918 -0.53403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83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0 L 0.25937 -0.68912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69" y="-3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81481E-6 L -0.39179 -0.7081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96" y="-3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2.96296E-6 L -0.30482 -0.70301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47" y="-3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0.20547 -0.70602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73" y="-35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28" name="Picture 27" descr="A picture containing drawing&#10;&#10;Description automatically generated">
            <a:extLst>
              <a:ext uri="{FF2B5EF4-FFF2-40B4-BE49-F238E27FC236}">
                <a16:creationId xmlns:a16="http://schemas.microsoft.com/office/drawing/2014/main" id="{49D298EA-AECB-40BB-B31D-2A9617CDA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37" y="5268762"/>
            <a:ext cx="691476" cy="832115"/>
          </a:xfrm>
          <a:prstGeom prst="rect">
            <a:avLst/>
          </a:prstGeom>
        </p:spPr>
      </p:pic>
      <p:pic>
        <p:nvPicPr>
          <p:cNvPr id="29" name="Picture 28" descr="A picture containing person, indoor, man, looking&#10;&#10;Description automatically generated">
            <a:extLst>
              <a:ext uri="{FF2B5EF4-FFF2-40B4-BE49-F238E27FC236}">
                <a16:creationId xmlns:a16="http://schemas.microsoft.com/office/drawing/2014/main" id="{9CE7576C-3536-4821-BF15-E851EE04FC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18" y="5343227"/>
            <a:ext cx="970215" cy="707710"/>
          </a:xfrm>
          <a:prstGeom prst="rect">
            <a:avLst/>
          </a:prstGeom>
        </p:spPr>
      </p:pic>
      <p:pic>
        <p:nvPicPr>
          <p:cNvPr id="30" name="Picture 2" descr="야구, 타자, 포 수, 심판, 바이올린">
            <a:extLst>
              <a:ext uri="{FF2B5EF4-FFF2-40B4-BE49-F238E27FC236}">
                <a16:creationId xmlns:a16="http://schemas.microsoft.com/office/drawing/2014/main" id="{FE47D5FC-D624-4002-AA16-01304E1A3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007" y="5375880"/>
            <a:ext cx="1180429" cy="675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A picture containing toy, doll, drawing&#10;&#10;Description automatically generated">
            <a:extLst>
              <a:ext uri="{FF2B5EF4-FFF2-40B4-BE49-F238E27FC236}">
                <a16:creationId xmlns:a16="http://schemas.microsoft.com/office/drawing/2014/main" id="{63348BB1-B758-4090-AD15-7D5510E41F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528" y="5268763"/>
            <a:ext cx="728432" cy="855313"/>
          </a:xfrm>
          <a:prstGeom prst="rect">
            <a:avLst/>
          </a:prstGeom>
        </p:spPr>
      </p:pic>
      <p:pic>
        <p:nvPicPr>
          <p:cNvPr id="32" name="Picture 31" descr="A close up of a logo&#10;&#10;Description automatically generated">
            <a:extLst>
              <a:ext uri="{FF2B5EF4-FFF2-40B4-BE49-F238E27FC236}">
                <a16:creationId xmlns:a16="http://schemas.microsoft.com/office/drawing/2014/main" id="{9E3A00C3-1DD8-4AC1-AA73-BAC95BF5B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797" y="5325859"/>
            <a:ext cx="1113947" cy="754605"/>
          </a:xfrm>
          <a:prstGeom prst="rect">
            <a:avLst/>
          </a:prstGeom>
        </p:spPr>
      </p:pic>
      <p:pic>
        <p:nvPicPr>
          <p:cNvPr id="33" name="Picture 32" descr="A picture containing graphics, drawing&#10;&#10;Description automatically generated">
            <a:extLst>
              <a:ext uri="{FF2B5EF4-FFF2-40B4-BE49-F238E27FC236}">
                <a16:creationId xmlns:a16="http://schemas.microsoft.com/office/drawing/2014/main" id="{918A2AAE-ED18-4543-911B-5C32C84A1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9571" y="5343227"/>
            <a:ext cx="980006" cy="754605"/>
          </a:xfrm>
          <a:prstGeom prst="rect">
            <a:avLst/>
          </a:prstGeom>
        </p:spPr>
      </p:pic>
      <p:pic>
        <p:nvPicPr>
          <p:cNvPr id="34" name="Picture 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E23A1D9E-85B6-49EF-A2D1-0F29EB7B83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585" y="5240639"/>
            <a:ext cx="617621" cy="810298"/>
          </a:xfrm>
          <a:prstGeom prst="rect">
            <a:avLst/>
          </a:prstGeom>
        </p:spPr>
      </p:pic>
      <p:pic>
        <p:nvPicPr>
          <p:cNvPr id="35" name="Picture 34" descr="A picture containing glass, bottle&#10;&#10;Description automatically generated">
            <a:extLst>
              <a:ext uri="{FF2B5EF4-FFF2-40B4-BE49-F238E27FC236}">
                <a16:creationId xmlns:a16="http://schemas.microsoft.com/office/drawing/2014/main" id="{BBCA3847-42D1-4548-B034-2515A94142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0128" y="5253311"/>
            <a:ext cx="997663" cy="827153"/>
          </a:xfrm>
          <a:prstGeom prst="rect">
            <a:avLst/>
          </a:prstGeom>
        </p:spPr>
      </p:pic>
      <p:pic>
        <p:nvPicPr>
          <p:cNvPr id="36" name="Picture 35" descr="A picture containing monitor, computer&#10;&#10;Description automatically generated">
            <a:extLst>
              <a:ext uri="{FF2B5EF4-FFF2-40B4-BE49-F238E27FC236}">
                <a16:creationId xmlns:a16="http://schemas.microsoft.com/office/drawing/2014/main" id="{9C154B06-BBC5-4F2A-9DBE-C1B49EF9AD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55" y="5371974"/>
            <a:ext cx="927515" cy="678963"/>
          </a:xfrm>
          <a:prstGeom prst="rect">
            <a:avLst/>
          </a:prstGeom>
        </p:spPr>
      </p:pic>
      <p:pic>
        <p:nvPicPr>
          <p:cNvPr id="42" name="Picture 41" descr="A close up of a map&#10;&#10;Description automatically generated">
            <a:extLst>
              <a:ext uri="{FF2B5EF4-FFF2-40B4-BE49-F238E27FC236}">
                <a16:creationId xmlns:a16="http://schemas.microsoft.com/office/drawing/2014/main" id="{7899F618-DBC4-446F-AD54-805AA3ECAA6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078" y="5240639"/>
            <a:ext cx="927515" cy="842644"/>
          </a:xfrm>
          <a:prstGeom prst="rect">
            <a:avLst/>
          </a:prstGeom>
        </p:spPr>
      </p:pic>
      <p:sp>
        <p:nvSpPr>
          <p:cNvPr id="46" name="Speech Bubble: Rectangle with Corners Rounded 45">
            <a:extLst>
              <a:ext uri="{FF2B5EF4-FFF2-40B4-BE49-F238E27FC236}">
                <a16:creationId xmlns:a16="http://schemas.microsoft.com/office/drawing/2014/main" id="{D9097B63-0ECB-429E-93B1-BE5633A542D7}"/>
              </a:ext>
            </a:extLst>
          </p:cNvPr>
          <p:cNvSpPr/>
          <p:nvPr/>
        </p:nvSpPr>
        <p:spPr>
          <a:xfrm>
            <a:off x="9593587" y="147200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이마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95675" y="40656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아기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1220731" y="1480168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아빠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012996" y="340196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야구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321402" y="146367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엄마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160468" y="24075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여우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5509750" y="1483257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오리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203585" y="240758"/>
            <a:ext cx="261418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요리사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7560672" y="148016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우유</a:t>
            </a:r>
          </a:p>
        </p:txBody>
      </p:sp>
      <p:sp>
        <p:nvSpPr>
          <p:cNvPr id="39" name="Speech Bubble: Rectangle with Corners Rounded 38">
            <a:extLst>
              <a:ext uri="{FF2B5EF4-FFF2-40B4-BE49-F238E27FC236}">
                <a16:creationId xmlns:a16="http://schemas.microsoft.com/office/drawing/2014/main" id="{302049A2-77DF-4F69-9D45-787E536DD264}"/>
              </a:ext>
            </a:extLst>
          </p:cNvPr>
          <p:cNvSpPr/>
          <p:nvPr/>
        </p:nvSpPr>
        <p:spPr>
          <a:xfrm>
            <a:off x="9989822" y="33036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88237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07174 -0.7002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81" y="-3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04818 -0.53473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-2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85185E-6 L 0.07526 -0.69838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63" y="-3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44444E-6 L 0.00052 -0.54283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7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0.07044 -0.7182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16" y="-3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00482 -0.53843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7" y="-2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85185E-6 L 0.08125 -0.71459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35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2.59259E-6 L 0.00052 -0.53287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09558 -0.71319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9" y="-3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0.03802 -0.5331 " pathEditMode="relative" rAng="0" ptsTypes="AA">
                                      <p:cBhvr>
                                        <p:cTn id="8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8" grpId="0" animBg="1"/>
      <p:bldP spid="38" grpId="0" animBg="1"/>
      <p:bldP spid="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자쟈저져조죠주쥬즈지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ㅈ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자음모음 조합표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1DD953-0DBD-4804-B6AA-01FF7F1AC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00" y="3178989"/>
            <a:ext cx="12111824" cy="1210062"/>
          </a:xfrm>
          <a:prstGeom prst="rect">
            <a:avLst/>
          </a:prstGeom>
          <a:ln w="57150">
            <a:solidFill>
              <a:srgbClr val="FF99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978107-7A02-4A71-B0DD-B856CED94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338" y="3278735"/>
            <a:ext cx="717831" cy="37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548194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700" b="1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83718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0000" dirty="0">
              <a:latin typeface="+mn-ea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5" name="직사각형 3">
            <a:extLst>
              <a:ext uri="{FF2B5EF4-FFF2-40B4-BE49-F238E27FC236}">
                <a16:creationId xmlns:a16="http://schemas.microsoft.com/office/drawing/2014/main" id="{0CEF0DA5-C98C-4BC2-94AA-51668ED28D0F}"/>
              </a:ext>
            </a:extLst>
          </p:cNvPr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4B3B6686-E919-4C52-9B0A-32E96FB7E8F0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ja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B1C8538-FA81-4A9C-A981-56ED4E2C4B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820" y="2722351"/>
            <a:ext cx="2457450" cy="256222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2C2B439-BBD6-4D95-88E1-5E4EFECDA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33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0" grpId="0" animBg="1"/>
      <p:bldP spid="21" grpId="0" animBg="1"/>
      <p:bldP spid="22" grpId="0" animBg="1"/>
      <p:bldP spid="25" grpId="0" animBg="1"/>
      <p:bldP spid="25" grpId="1" animBg="1"/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DA97BC2F-7E7F-4A43-BAC0-5A2253BB31B3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jya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5136B6-798C-4BA7-98A6-C2B808BCD3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1241" y="2894403"/>
            <a:ext cx="2514600" cy="24479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1ED14B7-B861-4B87-8DAE-E809C3A21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88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6EA0A44C-9A15-4423-9C00-74BB2B60752D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jeo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496C178-2290-4666-A26D-44DE62804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393" y="2894403"/>
            <a:ext cx="2181225" cy="24288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E712217-FE2C-488C-9CBE-7117BD603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53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아야어여오요우유으이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아야어여오요우유으이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ㅈ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글자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자쟈저져조죠주쥬즈지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pPr marL="342900" indent="-342900">
              <a:buAutoNum type="arabicPeriod"/>
            </a:pPr>
            <a:r>
              <a:rPr lang="ko-KR" altLang="en-US" sz="1400" dirty="0"/>
              <a:t>관련낱말 복습하기</a:t>
            </a:r>
            <a:endParaRPr lang="en-US" altLang="ko-KR" sz="1400" dirty="0"/>
          </a:p>
          <a:p>
            <a:pPr marL="342900" indent="-342900">
              <a:buAutoNum type="arabicPeriod"/>
            </a:pPr>
            <a:r>
              <a:rPr lang="ko-KR" altLang="en-US" sz="1400" dirty="0"/>
              <a:t>받침글자 소개</a:t>
            </a:r>
            <a:endParaRPr lang="en-US" altLang="ko-KR" sz="1400" dirty="0"/>
          </a:p>
          <a:p>
            <a:r>
              <a:rPr lang="en-US" altLang="ko-KR" sz="1400" dirty="0"/>
              <a:t>        </a:t>
            </a:r>
            <a:r>
              <a:rPr lang="ko-KR" altLang="en-US" sz="1400" dirty="0"/>
              <a:t>받침 읽기 </a:t>
            </a:r>
            <a:endParaRPr lang="en-US" altLang="ko-KR" sz="1400" dirty="0"/>
          </a:p>
          <a:p>
            <a:r>
              <a:rPr lang="en-US" altLang="ko-KR" sz="1400" dirty="0"/>
              <a:t>3. </a:t>
            </a:r>
            <a:r>
              <a:rPr lang="ko-KR" altLang="en-US" sz="1400" dirty="0"/>
              <a:t>이중 모음 </a:t>
            </a:r>
            <a:r>
              <a:rPr lang="en-US" altLang="ko-KR" sz="1400" dirty="0"/>
              <a:t>“</a:t>
            </a:r>
            <a:r>
              <a:rPr lang="ko-KR" altLang="en-US" sz="1400" dirty="0"/>
              <a:t>ㅢ</a:t>
            </a:r>
            <a:r>
              <a:rPr lang="en-US" altLang="ko-KR" sz="1400" dirty="0"/>
              <a:t>”, “</a:t>
            </a:r>
            <a:r>
              <a:rPr lang="ko-KR" altLang="en-US" sz="1400" dirty="0"/>
              <a:t>ㅝ</a:t>
            </a:r>
            <a:r>
              <a:rPr lang="en-US" altLang="ko-KR" sz="1400" dirty="0"/>
              <a:t>”</a:t>
            </a:r>
            <a:r>
              <a:rPr lang="ko-KR" altLang="en-US" sz="1400" dirty="0"/>
              <a:t>소개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자저조주지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자두</a:t>
            </a:r>
            <a:r>
              <a:rPr lang="en-US" altLang="ko-KR" sz="1400" dirty="0"/>
              <a:t>, </a:t>
            </a:r>
            <a:r>
              <a:rPr lang="ko-KR" altLang="en-US" sz="1400" dirty="0"/>
              <a:t>모자</a:t>
            </a:r>
            <a:r>
              <a:rPr lang="en-US" altLang="ko-KR" sz="1400" dirty="0"/>
              <a:t>, </a:t>
            </a:r>
            <a:r>
              <a:rPr lang="ko-KR" altLang="en-US" sz="1400" dirty="0"/>
              <a:t>사자</a:t>
            </a:r>
            <a:r>
              <a:rPr lang="en-US" altLang="ko-KR" sz="1400" dirty="0"/>
              <a:t>,  </a:t>
            </a:r>
            <a:r>
              <a:rPr lang="ko-KR" altLang="en-US" sz="1400" dirty="0"/>
              <a:t>의자</a:t>
            </a:r>
            <a:r>
              <a:rPr lang="en-US" altLang="ko-KR" sz="1400" dirty="0"/>
              <a:t>, </a:t>
            </a:r>
            <a:r>
              <a:rPr lang="ko-KR" altLang="en-US" sz="1400" dirty="0"/>
              <a:t>주머니</a:t>
            </a:r>
            <a:r>
              <a:rPr lang="en-US" altLang="ko-KR" sz="1400" dirty="0"/>
              <a:t>, </a:t>
            </a:r>
            <a:r>
              <a:rPr lang="ko-KR" altLang="en-US" sz="1400" dirty="0"/>
              <a:t>주사</a:t>
            </a:r>
            <a:r>
              <a:rPr lang="en-US" altLang="ko-KR" sz="1400" dirty="0"/>
              <a:t>, </a:t>
            </a:r>
            <a:r>
              <a:rPr lang="ko-KR" altLang="en-US" sz="1400" dirty="0"/>
              <a:t>주스</a:t>
            </a:r>
            <a:r>
              <a:rPr lang="en-US" altLang="ko-KR" sz="1400" dirty="0"/>
              <a:t>, </a:t>
            </a:r>
            <a:r>
              <a:rPr lang="ko-KR" altLang="en-US" sz="1400" dirty="0"/>
              <a:t>우주</a:t>
            </a:r>
            <a:r>
              <a:rPr lang="en-US" altLang="ko-KR" sz="1400" dirty="0"/>
              <a:t>, </a:t>
            </a:r>
            <a:r>
              <a:rPr lang="ko-KR" altLang="en-US" sz="1400" dirty="0"/>
              <a:t>지도</a:t>
            </a:r>
            <a:r>
              <a:rPr lang="en-US" altLang="ko-KR" sz="1400" dirty="0"/>
              <a:t>, </a:t>
            </a:r>
            <a:r>
              <a:rPr lang="ko-KR" altLang="en-US" sz="1400" dirty="0"/>
              <a:t>두더지</a:t>
            </a:r>
            <a:r>
              <a:rPr lang="en-US" altLang="ko-KR" sz="1400" dirty="0"/>
              <a:t>, </a:t>
            </a:r>
            <a:r>
              <a:rPr lang="ko-KR" altLang="en-US" sz="1400" dirty="0"/>
              <a:t>바지</a:t>
            </a:r>
            <a:r>
              <a:rPr lang="en-US" altLang="ko-KR" sz="1400" dirty="0"/>
              <a:t>,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ㅈ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자저조주지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 err="1"/>
              <a:t>Youtube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의</a:t>
            </a:r>
            <a:r>
              <a:rPr lang="en-US" altLang="ko-KR" sz="1400" dirty="0"/>
              <a:t>”</a:t>
            </a:r>
            <a:r>
              <a:rPr lang="ko-KR" altLang="en-US" sz="1400" dirty="0"/>
              <a:t>의 발음에 대한 동영상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74022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자쟈저져</a:t>
            </a:r>
            <a:endParaRPr lang="en-US" altLang="ko-KR" sz="2000" b="1" dirty="0"/>
          </a:p>
          <a:p>
            <a:pPr algn="ctr"/>
            <a:r>
              <a:rPr lang="ko-KR" altLang="en-US" sz="2000" b="1" dirty="0"/>
              <a:t>조죠주쥬즈지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4348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1C222678-D4BD-4906-8748-7B25BAECFFEE}"/>
              </a:ext>
            </a:extLst>
          </p:cNvPr>
          <p:cNvSpPr/>
          <p:nvPr/>
        </p:nvSpPr>
        <p:spPr>
          <a:xfrm>
            <a:off x="7995651" y="2163845"/>
            <a:ext cx="280469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jyeo</a:t>
            </a:r>
            <a:endParaRPr lang="en-US" sz="8000" dirty="0">
              <a:solidFill>
                <a:srgbClr val="FFFF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8224B3-81BB-44A4-9201-9092B0582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443" y="2894403"/>
            <a:ext cx="2143125" cy="24765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2637D55-57A8-46A0-980F-15531E3957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4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71E0C6A1-1936-45BF-AF6E-BF447443CEEF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jo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F0E6DB-DC02-45F8-A7CC-2A3091E3D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894403"/>
            <a:ext cx="2590800" cy="2310063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4A8B1DA-3190-4FBE-8065-80FD313FEE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9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E8BA9B26-94D5-45C0-8727-6EFA6BC17C06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jyo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B1FE05-C9D8-43C7-AA86-2C5D45C52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445" y="2894403"/>
            <a:ext cx="2476500" cy="249986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DEA0471-5C68-45E2-8810-C442461C9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3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038D31D5-8FD3-4784-8E1C-ADF4C6485751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ju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09EC672-5A18-4C43-8F78-AD47BACBC3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201" y="2894381"/>
            <a:ext cx="2647610" cy="271166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3B2B639-873E-4CE7-9467-E84E40A87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74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DF469D2-F0B6-41B9-AC78-F849D2CEAC9D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jyu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7411151-7B64-47DB-AC59-DED12C84F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4412" y="2894403"/>
            <a:ext cx="2629840" cy="259199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AB3989B-E54F-41E6-B8EE-0E2BB7CAA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64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A6563B95-49F8-49B1-9307-B46C39BF40C9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jeu</a:t>
            </a:r>
            <a:endParaRPr lang="en-US" sz="8000" dirty="0">
              <a:solidFill>
                <a:srgbClr val="FFD243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EB88A5-D2A4-4530-A621-86998C921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476" y="2934666"/>
            <a:ext cx="2633365" cy="212334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31D1911-98EC-4C49-86F2-F85F00CC0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03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 </a:t>
            </a:r>
            <a:r>
              <a:rPr lang="ko-KR" altLang="en-US" dirty="0"/>
              <a:t>그 위치를 생각해 봐요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13493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ji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CFDFE9-C545-47DB-8B43-48487231C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6171" y="2894403"/>
            <a:ext cx="2171700" cy="2514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CB97A4-19C0-447F-96CC-41B897934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598" y="3075693"/>
            <a:ext cx="1787387" cy="171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25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D597"/>
              </a:gs>
              <a:gs pos="50000">
                <a:srgbClr val="FFB953"/>
              </a:gs>
              <a:gs pos="100000">
                <a:srgbClr val="FFB953"/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ㅈ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3CFC3F-35CD-41C1-AA3B-E576999207F0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B7D1F5D5-C4F8-420F-A83B-443B0BB1B8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Like Taffy Cat">
            <a:extLst>
              <a:ext uri="{FF2B5EF4-FFF2-40B4-BE49-F238E27FC236}">
                <a16:creationId xmlns:a16="http://schemas.microsoft.com/office/drawing/2014/main" id="{649EDDF2-2FD3-4F45-84C5-047957AA40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37" y="-265807"/>
            <a:ext cx="3721768" cy="37217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C979"/>
              </a:gs>
              <a:gs pos="50000">
                <a:srgbClr val="FFB13F"/>
              </a:gs>
              <a:gs pos="100000">
                <a:srgbClr val="FF9900"/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ㅅ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4564D9-B3D4-4CCB-AF69-61590E569C6D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5F17E2-640C-4659-86B4-D3135B173E5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Angry Taffy Cat">
            <a:extLst>
              <a:ext uri="{FF2B5EF4-FFF2-40B4-BE49-F238E27FC236}">
                <a16:creationId xmlns:a16="http://schemas.microsoft.com/office/drawing/2014/main" id="{FBB7DF1B-62EB-4287-B6CA-3EB15D49A6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905" y="-716289"/>
            <a:ext cx="4424432" cy="44244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C979"/>
              </a:gs>
              <a:gs pos="50000">
                <a:srgbClr val="FFB13F"/>
              </a:gs>
              <a:gs pos="100000">
                <a:srgbClr val="FFB13F"/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ㅈ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A0B01F-D099-4124-AE37-345BF30F1375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AABC1A2-3297-4474-BBE5-5E0BD12DB7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 descr="Hi Taffy Cat">
            <a:extLst>
              <a:ext uri="{FF2B5EF4-FFF2-40B4-BE49-F238E27FC236}">
                <a16:creationId xmlns:a16="http://schemas.microsoft.com/office/drawing/2014/main" id="{6F5DD2A1-4535-48D3-BC61-B685B72AF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52" y="-233459"/>
            <a:ext cx="3884999" cy="38849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8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733800" y="1752600"/>
            <a:ext cx="4876800" cy="3276600"/>
          </a:xfrm>
          <a:prstGeom prst="roundRect">
            <a:avLst/>
          </a:prstGeom>
          <a:gradFill>
            <a:gsLst>
              <a:gs pos="0">
                <a:srgbClr val="FFC979"/>
              </a:gs>
              <a:gs pos="50000">
                <a:srgbClr val="FFB13F"/>
              </a:gs>
              <a:gs pos="100000">
                <a:srgbClr val="FFB13F"/>
              </a:gs>
            </a:gsLst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0" dirty="0">
                <a:latin typeface="헤움햇살162" pitchFamily="18" charset="-127"/>
                <a:ea typeface="헤움햇살162" pitchFamily="18" charset="-127"/>
              </a:rPr>
              <a:t>ㅂ</a:t>
            </a:r>
          </a:p>
        </p:txBody>
      </p:sp>
      <p:sp>
        <p:nvSpPr>
          <p:cNvPr id="63490" name="AutoShape 2" descr="data:image/jpeg;base64,/9j/4AAQSkZJRgABAQAAAQABAAD/2wCEAAkGBxQSEhUUEBQUFBUVFhQVFRUVDxQVFRUWFBUWFhQUFBQYHCggGBolHBQUITEhJSkrLi4uFyA1ODMsNygtLisBCgoKDg0OGxAQGiwkHyQsLCwsLC0sLCwsLCwsLCwsLCwsLCwsLCwsLCwsLCwsLCwsLCwsLCwsLCwsLCwsLCwsLP/AABEIAOEA4QMBEQACEQEDEQH/xAAcAAEAAQUBAQAAAAAAAAAAAAAAAQIDBAUGBwj/xABGEAABAwICBgYGBwUIAgMAAAABAAIDBBESIQUGMUFRYQcTMnGBkSJCUqGxwRRicoKS0fAjM6Ky4TRDU3ODk8LxVGMWFyT/xAAbAQEAAgMBAQAAAAAAAAAAAAAAAQMCBAUGB//EADoRAAIBAgMECAUCBgEFAAAAAAABAgMRBBIxBSFBURMyYXGBkaHwIrHB0eEUQgYVM1Jy8WIWIyRDU//aAAwDAQACEQMRAD8A9xQBAEAQBAEAQBAEAQBAUPmaNrgO8hYSqRj1mkTZls1bON+4Fa7x2HWs0ZdHLkR9Lbwd+ArH+YUOfo/sOjY+lt+t+AotoUOfo/sOjkVfSme18VZHGUJOymvMjJLkXGPB2EHuN1sRkpK6ZDTWpUpICAIAgCAIAgCAIAgCAIAgCAIAgCAIAgCAsy1TW5E3PAZny3LXrYqlR68kuzj5amSi3oWDUvd2Rh5nM+WwLnz2jUnupQt2y+35M1TS1I6kntOcfGw8gqX09XrTfct3y3k3S0RWymA2ALOOA45fMh1C6IltLBtcjHMT1Sy/SPmMw6pHg3zGYgxKuWCb1SYzll9KPZWtLA5d6i13fgy6QpLXDsuPccx781Cq4mnpK/Y17ZPwvVFTasjtt8W/l/2tiG1Et1WLXat6+5Dp8jIima7skH4jvG5dGlWp1VeEk12FbTWpcVhAQBAEAQBAEAQBAEAQBAEAQBAWp52sGfgBtPcFVVrQpRzTdkSot6GE+Z7/AKo4A5nvd8h5ri1do1Kzy0ty58S5U0tS7BS23WTD7PlJ5n5vUiUzJbGAunDDU4a7ytyZUr1KK0IJunSIWF06RCwup6RCxGJR0qFhiTpULE4k6RCxBR5JaoFDohuWrUwcJdUyUmjFmpt+w7iMj5rmVMJUoSzw3dxYpp6kR1Tm9v0hxA9IeG/48ls4fadnlrefv32EOnyM2OQOF2kEcl2IyUldaFJWpAQBAEAQBAEAQBAEAQBAYNVXWOFmZ3nc38zyXOx20YYZZVvlyLIU8xZhgJNzmd5J/XkuLTp18XPNP8ItclFWRmsYAuzTp0qXa+ZS22VlyzlXIsU4lU6xNhiWDrE2IxLHplzFhiTp0LDEo6cWGJOmFhiU9OhYYlKrIWJxLJVhYnEs1WIsTiVqrriRYtSRA/rJatfC06q+Hc/QzjJow3tcw3abHfwPeN/xXMhXr4KfNciy0ZozKWrD8tjhtHzB3heiwuLp4iGaD71yKJRcXvMlbJiEAQBAEAQBAEAQBAayurbksj7nOG4+y3nz3LjbT2mqC6Onvm/T8l1Olm3vQikpvJcjCYVzfSVX+Syc7bkZl11nVUVaOhTYguVEq5NiMSqdYmxF1j0jYsLpnJF1GcC6ZwLpnAumcC6ZwLqc4F0zgXTpGhYnEs1WZFiQ5WxrkWDrHarJSjVjlkFdaGvqYCDcZW2EbR3Lj1I1MHUVSmXpqaszNoKzHk7JwHg4e0Py3L02Bx0MVC63PijXqU3FmYt4rCAIAgCAIAgCA1elK3+7Ycz2iPVHI8T+t1+XtPaCwsLR6707O37F1Gnne/Qt0VOAL7hsC8xhKWaXS1P9l9SVtyMt0i6M6/ApUSnEqHO5lYkFLkWJumYC6nMBdMwCZgEzAJmATMAmYBMwF0zAXTMBdRmBF0uSRiUqo0LElwORVnSpqzIs1oYFVDY3BtY3BG4rnKc8JWVSmXq042ZsdHVnWCxyc3Jw+Y5Fe0wmJhiKSqQ8exmnODi7MzFsmAQBAEAQBAYek6zq25ZuOTRz4nlvVGJxEaFJ1JcPV8EZQi5OyNTSQ73G98yTtJO1eDqVZYiq6k3qb7tBWRnGTgtrpL7kVKIuikTYkFTcixVdTmIsaHXTWdmj6cyuGN7jgijvbG855nc0C5J4BbeEw0sRPKtOL5GEnY8H0nrVWVDy+WplvfIRyOiY0ey1rCMhzuea9LTw1KCtGJRmZ2XR70iyslbT10nWRvIayZ5GKNxyaHu9Zh2XOYJGZGzRxuAUoudJWa4czOM+Z7KCvP3LSbqLiwulxYXS4sLpcWLNXVNiY6SRwaxjS9zibBrWi5J8AsoKU5KMdWHuPBtb+kGpq5CIJHwQAkMax2F7xufI8Z3Nr2BAF969NhsDTpR+JXfvQplO5h6t681dHIHda+aO/pxSyF4cPqvdctdzvbiFZXwdKqrWs+aIUmj37RGlI6mFk0JuyRocOI4tcNxBuCOIXl6sJUpuEtUXrejLuqsxlYglRmBQSsXIysUudcWKqm7qzJSszBeSxwe3aN3tDeP1vVuzsa8LVu+q9zX18DKpDPHtOhp5g9oc3MFe5TTV1oc+1i4pAQBAEBDnWFygOZmn62Qu9UXDe7efGw8AOK8ftvGdLU6OOkfV8fLTzN/DwyxuzKYVx4szaLgV6ZgVgrO5BN1lcgXU3FjwbpZ0x19e6MH0KYdUBuxmzpT4nCPuL1Wy6PR0E+Mt/hwNWo7s41dEwFroD6K6PdNGroIZH5yAOjk5vicWYjl6wDXfeXkdoUlSxEorTVeJswd0dHdadzOwulxYXS4sLpcWPOumrS5jpY6dhsah5x/5Udi4eLiwd1119j0lKo5vhp3sqqvgeLr0ZQEB6l0IaYznpCcv38Yvs2MlAH4D3krh7Zpbo1V3P6F1J8D1m68/cvsCVDYsUkrFsyKCVXJkosyBa71LIjRFV1b+rd2XXLeTtpHjtt3r1mw8Zng6MnvW9d34uamIp2eZHQLvmsEAQBAanWCowsDRkXZeFjc+V/ctTHYjoKEp8dF3v3cspRzSSNdTssF4CbuzpGQEiYMuNKtTMWVgrO5iTdZXABU3IZ8t6WmL553nPHNM6/fI5e8pRy04rsXyNJ6mIsyBdAey9BtQTTVDCezMCBwDo27PEFeb24rVYvmvqX0dGel3XFuXi6XAulwLpcHiPTfUk10TNzKdpH+o99/5AvT7FVqDl2/L/Zq1eseerrlYQHV9FlRg0pT/AFxLH+KMn/itDakc2Fl2WZnTfxH0JdeOubhF1FxYglYtklBKrbJRbKqe8zRh1jTkW7Qbg8xs/XMrZwleVCqqkeD/ANicc0bHRaNqRJG1w4Z8uS+gwkpRUo6Peu45jVnYylkQEBBKA5avm6yY8BYe4E/8fJeY29XvNUlw3vvf4N3DQ3XLzF5s2WXAUMSsFZpmJVdZpkWJBU3IJOeSyT3kPQ+Wa1mGWVp3SyjykcF9Apu8IvsXyNB6lgrIEXQHsHQSz9jVO4yxt/DHf/kvN7ddqlNdj+ZfR4np91wbmwLpcC6XAulweG9NTSNINO400Vj3Plv8QvV7Ef8A4z/yfyRq1escFddcqF0B0vRpGXaUpbeq57j3CJ/5rR2nK2En4fMzp9ZH0TdeJubpBKhsmxSSsbk2KSVg2SikrEyLMwuCpjuZki5q7PZ7mHvA+1e/vBPe4r2exK+fD5H+3d4Pf9zQxEbSvzOiXYNcIDG0jJhjJQHLUvHjn5kk+8leD2hV6WtKfN/69Dp0o2ikZzVoGbK7IYlQKlMFSzIAKEE3U3IPnfpB0Z9H0hUNtZr3mZm3sy3cf4sY8F7jZtbpcNB8tz70aNRWkc7dbxgQUB7z0R0Bi0bG5ws6Zz5tmeEnDGfFrQfvLx+2aqnipJcEl9/U26K+E7S65Vy6xF0uLC6XFibpcWPKenTR5LaaoGxpfC7ljAew/wALh5L0WwKqvOm+9eG76mtXWjPJrr0Zri6A9D6FNHF9XJOezDEWA/XlIFvBrT5rh7drKNBU+LfovyXUY3lc9quvJ3Nwi6gEEqLklJKgkgqCS29SZIwY5MEzXc7eDrX94Z5Fd7YdXLXyv9yt46r6mtiY3jc7FjrgHivWmiVIDUaxv9AN9o28za/vKoxM8lGclwTMoK7RpqcrwVbrWOpHQzGqglld0MSQhBKkEqbkBTcHDdKmq5q4WzQtxTQA+iB6UkZzcwDe4doDvG9dnY+OVCo6c+rL0fP6Pw5GvWp33o8OP9DlmDvBG4r15qG+1N1YfpCcRtBETSDNJY4WsuLsDtmNwyA7zuWnjcZHC08z63BdvPuRlCDk9x9FwxhrQ1oAa0ANA2AAWA8l4SUnJ3epvpWVipRckJcBLgIDW6x6IZWU0tPJkJG2DvZcM2PHc4ArYwuIlh6sakeHy5GE45lY+cNM6LlpZnQ1DS17eWTm3yew72nj89nu6NaFamqkHufuzNFpp2Zj0lO+V7Y4mue95sxjRdzjyHz2BZzlGEXKbslqyFvPonUnV4UFK2K4MhOOZw3yOABA5AANHcvC4/Gfqqznw0Xd+Tepwyo35K0blpF1FyQgKChJBKElD0Mka2u48M/w+lbxsB4rdwc8laEuTT9SuqrxZ12jZMUbSvfHLMpAc9rE+7gP1sP5haW0XbDvta+ZZS6xgQLw9XfJnTWhltVIKwhDJuhBIKkglQAgF1NyLGk0pqlRVL8c9NG952usWOd9osIxeK3KW0cTSjlhN25a/MrdGL4G0oaKOFgjhjZGwbGMYGtF9uQWvUrTqSzTbb5szjFLQv3VdySbpcEXS4sLpcWF0uBdLkmBpbQ1PVNDamFkoGzE3Nv2XDNvgVdRxNWi705NdxhKnGWpa0Pq9S0t/osEcRO1wF3nkXuu63K6yr4yvX/qTb+XkRGlGOiNndaxYEAKAi6EkICkoZFDkJMGo3d4+Oa2KepjLQ32rb/2QHADzAsfgvoMJZoJ80jlPVm3WRBzGnT+18D8lz9p/wBFf5L6ltHrGHAV4mZ0kZjCqmSVhCCq6GIQEgqSCVABQEICUAQBAEAQBAEAQBAEBF0JIugsEJIKAgoSW3oiTAn/AD+C2qKvJGMtDd6tOyI5u9zyvd4Z/wDZh3I5cuszeK4xOW03+9Pc75LQ2l/RX+S+pbR6xhQFeKmt500ZrCqWC4CoIe45rSmv1DA4tM3WOGRbCwyWO8F49AHliXTo7IxdVXUbLtdvTX0NeVeCNfF0pUJNnCoaPaMLSBzIa8nyBV72BirbnHz+6sY/qYnX6Or4542ywPbJG6+FzTkbGxHIgi1iuTVozpTcJqzXAujJSV0ZN1WZC6CwugJugCAXQC6AXQC6AXQC6AjEgsLoAUJOY09r5R0khike98jbYmRR4yy+5ziQ0Hle/JdHDbKxOIjniklzb/2yideMXY10HSpQONndfH9Z0F2j8DnH3LYlsHFpXWV9z+9jH9TE6rRmlYalmOnkZK3K5a69idzhtae9cuth6lGWWpFp9pfCcZaMyiVUWFp5WSBgynPz+C28MvjRjPQ3erozPe/+Yr3OHVqMF2L5HLlqzfK0xOX1gFpPP+U299lp49XoPvXzM6fWNZC7M968VWVpNHUjoZ0blQ0SzxvpA12dVudBTuLaZpLTbIzkHNxPsXGQ37SvX7L2ZHDxVSavN7/8ezvObWqubstDjGldm5TobrROq9XUtD4IHPY4kB+NjW3aSDmTfIjgtSvj8NQllqTs+W+5koSloj2TUHQUlFSCKYtMjnukcGkua3FYBoJAubAXPEryG1MXDE180E7JJb9Wb1Gm4xszo1zi4IAgCAICUAQBAEAQEIAgCAXQM8T1o6Pa0VEr4I+vjfI97S2RuP0yXEOa8jMEkL2OD2xhnSjGcsrSS3p8DnzoyvuRx9dQyQPMc7HRyC12OyIvmNm5denVhUipwd0+JU01qTo3SMtNKJad5jkbvG8b2uGxzeRWNajCtBwqK6971yYi3F3R7xqfrKyvp+sAwyNOCVl+y+wN28WkZg+G5eIx+ClhauV6Penz/J0aNTOjbyuWmi4w2ZvA5jyJF1vYSN5ldV7jf6sj0SeI+JXuIK0Uuw5j1N4siDnNZm2Idwwu8j/RVV4Z6Uo80yYuzNEzJxH6yy+S8TiV8d+e/wBDqU3dEadikkpKhkH718MjY+Jc5pFhzOYHMhYYWUI14SnomrirfI7HiOrmrE9XMIWsfHh/ePfE5rYgPaBt6W4N2k+JXs8XjqWHpdI2nys1v98+BzYQcnYydeNAfQarqmYjG5jXxudtI7LwTsuHA5bsQWGzcZ+qo55ap2aXvkTUhklY6fog1gwSOpJDZst5Iv8AMaBjYPtNFxzaeK5u3sJmgq8dVul3c/BlmHnZ5T1sLyhvhAShAQBAEAQBAEAQBAEAQkhAEBiaW0gynhkmlNmRsc93E2GTRzJsBzKtoUpVqkacNW7GE5KKufOGlNIuqJpJpO3K8vPK+xo7hYeC+hUaMaNONOOiVjmSld3ZvhqRO6gZWRgvLsTnQhpLuqvZkjBa7t5I4WI56P8ANKSxTw8t1uPC/FP6GfRSy5jf9DVHM2WeQte2Ixhl3Nc0OkDgQG32kDFfvHFaG36lNwhFNOV2/CxdhU81z06Zy80jeMOJ2bjwBHmCPiQuts6nmqeKXqa9d2R1er8do/L3f9r2BzzaIDUaxQ4o794QHIvdm08fiMj/ABBy8hj6OSbXJteGq9DoUJXRnQuXJaNgymuWFhY5bpJ0AaukLoxeWC8jABm5v95GO8Zjm0LqbIxaw+ItJ/DLc+x8H9O418TDNG54hBM5jmvjcWuaQ5rgcw5pBa4HvsvZySknFrc9Uc+59BamayNrqcSCwkbZszPZfxH1XDMd9ty8HtDBSwtbJwej5r8HSo1M8TfXWiWk3QEoAgCAXQiwugsLoSEAQBAQUBF0BF0JPG+lrWsTSfRIXXjideVwOT5RsZzazP732QvXbEwDpQ6ea+KWnYvz8jn4ipmdkclqpoV1bVRwNvhJxSO9iNvbd8hzcF1MZiVhqLqPw73oUwjmlY+ioowxrWsAa1rQ1oGQaGizQO4BeAcnKTct7Z1VGysQ9ylIlIwqiRZxQLNOLgfWcB4DM/BnmvS7Ipb7+P2NLES4HcaOZaNq75qGSgLFdFiY4cr+SA4OrjtiHA4h7gfeB5ribWo3+Jcfmvx8jZw87OxXSy5LzEkb5nRuVbJL7XLEg8X6S9VPosvXwttTzOzAAtFKcyyw2NdmR4jgvYbIx/Tw6Kb+OPqufh9jnVqWWV+Bz2rWn5aKcTQ57BIwn0ZGXzaefA7j4rfxmEp4mm6c/B8n71KoScHdHv8AoPTEVXC2aB2Jjto2OY4bWPG4j+ouF4XE4aph6jp1Fv8Ae/xOlTmpq6Nhda5YLoAChBKAIAgCAXQEXQC6CwQkglAefdJevIpmGmpXj6Q4We5pv1DCOI2SHcNwzO5d3ZOy3WkqtVfBwX9z+xqV637UeKsaSQACSSAAMySTYAcSSV626SuaR710d6q/QYLyD/8ARNhdLsOADsxA8r58T3BeK2pjv1VW0eqtO3m/fA6OHpZVd6nVOcuajYLMjlkkDW1b93HJbFOF2kYtmfo6HFIG+zZvic3eVwPBexwNLJSvz+SOZVleR2rW2AA3LdKyUAQHH6w0+B+Ldv8AskZjyPuVGJpdLSceOq71oZRlldzTRHC4t8u45heNr07SOnCV0bGJ61GiwyGFYAprKVk0bo5Wh7Hgtc07CD8DzU06kqclODs0YygpKzPCtddUpNHyZXfTvNopTYnZ+7ksMnjjsPuHttn7Qhi4cpLVfVdnyOZVpOmzB1a1hmoZesgORsHxnsSNG5w455EZi/grsXg6eKhkn4Naru+q4mMJuDuj3LVbWmCuZeE4XgAyROyezn9ZufaGXdsXjcZgK2Flaa3PRrR++R0KdZTN5daJcSoAugF0AQBAEAQEICHO3+Jz2DeTyU2ZF7HmGvXSWGYoNHuDnbH1A7LeIh4u+vsG5ej2dsVu1TELdwjz7+zs1NOriL7onkliTvJJ5kkk+ZJK9Nou735GoeydG2of0fDVVbf25zjiNj1IPru/9hH4QeOzyu1tqdLejRfw8Xz7F2fM3aFD90j0ElcJG4W3OUpAxZ5FZFEGFC70i47GC/e71R5/NdTA4d1Jr373FFadkdRqzSWGI7fiTvXrkklZHOOgUgIAgNdpukxsJ3ge5AcLURkZb2bObL/In3jguBtTC2lnXH58fPXzNvDz4GRTTXC89KNjdM6NyqaJLwcsSSipp2SsdHK0PY8FrmuFwQdxUxlKElKLs1xMZRUlZnkOuPRxJBilog6WHMmPtSxjl/iN5jPvXq8BtmFW0K26XPg/szn1cO471ocNTTuY5r43Fj2m7XNOFzTxB3FduUYyjlkrp8HvTNc9H1a6VHsAZXs6wZDro2gPtxkZkHd4seS8/i9gxleWHdux6eD4GzTxLXWPStEabp6oXppWScWh3pt+0w5hecr4WtQdqkWu3h5m5GpGWhsLqgzF1AJugF1IF0BBO/8AXiguclrB0h0dLdrX9fJ7EJDgD9aTsjbuuurhdj4mvvayrm93ktTXqYiMdDyjWvXWprrskIjhvcQx3DTY3HWE5yEWG3LLYvT4PZtDC74q8v7n9ORp1KspveaTRWjJamQRU8bpHnc0bBxcdjRzK2q1enRjnqOy9+Zgk27I9n1H1AjorSzES1O4jOOK/wDhg7XfWI7rLyW0NqzxHwQ3Q9X3/Y3qOHy75anZkrjpG0W3FZWJLMj1kkQa6rm4bdy2KcW3ZGLdi/R013NYPVN3c38PAG3eSvWbOw/Rwzc9O78/I51aeZndUcGBgHmuiUl9AEAQEEIDkNYaAsdiZuzHAjeDy2hV1aaqQcJaP3cmLs7o0DXYSCOy69vqnew8x+S8hisPKnNqWq938dfTgdKlUzK5sYZFoNFxkscq2iS6HKAVAqCDmtZdRqWtu8t6qY/3sYsSfrs2P79vNdHCbVxGHSivijyf34FFTDQlpuPMNP8AR7W01y1n0iMevCCXAZ9qLtDwuOa9Jhtr4etubyvk/voaU6MonJh5a64xMe082vafi0rp7pLmn5FXE6LRuv2kIbBtQ57Rb0ZWMkBA3XcMQHcQtCrsrCVNYW7U2vfkWKrNcToaXpeqAP2tPC88Wvkj9xxLQn/D1Fv4ZyXgn9i1Yqa4Gezpi40ZvyqB82ql/wAO8qnp+TL9W+Rbm6YnepSN+9UH5NWUf4dj+6r5L8kPFS4I1Ff0rVr7iIQw8C2PrHDxkJb/AArap7CwseteXjb5b/UweIm+w5fS2sFTU/2meSQey51mbb9htm+5dKjhaFHfTgl8/PUqc5S1Zj6N0fNUOw08Ukp4RxlwHeRkPFZ1q1Okr1JJd5Ci3oeg6vdE73WdXyCNv+FEcTzydJsb4X71wsVt6KuqEb9r08tTZp4VvfI9M0ToqClZ1dNG2Nu8NGbjxe45uOW0ledrV6teWepK796cjdhTjHQzCVSZlDnKUC09yySIMOeWysjEMxYb9v1jlGPjIeQ3c129nYNzld6cffb8jUr1bKyOr1b0dhGI7vO69MlY0ToUAQBAEAQGPW0wkaQfBAcJpOj6pzgQSwn0gNoI2ObzHvWnjMKq8N3WWnb2e9CynPI+wx4SW5HMZEOGwg7CF5KtScXZnRhJPQzo5FqtFhkNcsLElwOUWBUCgKg5RYGBpTQdNU/2mCKXm5gxDuePSHmr6OJrUf6cmvHd5aFcqUZao5Wu6KqJ/wC7M0O3sy4h5PBy8V0qe3cTHrWfh9rFDwkeDNJP0Ou/u6wHk+lIy3ZtkN/ILcj/ABCv3UvJ/hFf6R8zF/8AqCo/8mD/AG5Fb/1DS/8Am/NEfpJ8ypnRBP61VCO6KQ+4kKH/ABDT4U35ofpJczY0nQ/GD+2q5HjhHA2P+Jzn/Ba8/wCIZvqU0u93+SXzM1hObOh0d0daPiseo60i2c0jnjLfhyb7lo1dr4up++3creupZHCwWu86eCFsbQ2NrWNGQaxoa0AbAGjJc2UnN3k7vt3l6iloiq6gyIKkFLilgWnvWSQMaaVZpEMwni/pPvgG0Da47mN5n3DNdLCYSVSSXvx99hRVqKKNtoXR7pH4nDPZbc1o2AcgvWUqUaUcsTnOTbuztI2BoAGwKwgqQBAEAQBAEBr9LaPErdnpfFAcPVQmEkEHBcnIXLDvLRvHFu/vWhjMGqyzR63z7/uW06mUrjGy1iCLixuCOLeI943ry9Wg03Zb+K5G/CaaMiN602i0vtcsWiS4CsbAqBQXJBQE3QE3UAXSwF0BF0AJQEKQQUBQ4qbAtucpSIuWJHKyMbuwuY8tmjE85Xtlmb+ywb3e4b10sLg5Tkore/Rd5r1KtkZGjKF0zwXCwGTWjY0fM8TvXqMPh40Y2Xi+ZoSk5O7O3o6YRtsPEq8xL6AIAgCAIAgCAIDW6V0YJRcDP4oDjKqkfATYXbe5YTbP2mn1Xc/O61MVg4YjfpLn9+a9UWU6jh3Fynma8XB2bcrEf5jd3eMivNYnCuEstRWfPgzdhVTW4yMJG3z3LRqUZR1L1JMrDlTYyuVhRYgqxKLEk3QFV1AF0AugIugGJSCkuSxBQSpsLlJKyUQ2UOYbXOQ4n5cVsQoSe97kYOaRi1VQ1hwgEv8AZv6X3z6jeW08l1cJgpVH8G5cW/p9jXqVbal7RminyuDn5ncALNaODRuC9DRowoxywX57zTlJyd2dnQ0YjbYbd5VpiZSAIAgCAIAgCAIAgCAxK6hbIM8jx/NAchpTQbmOxNu1w2OH5/JYVIRqRcZq6JTad0YkGkSw2mFvrNbdv3m+r4Zclxq+zKkN9B3XJ6+DNiFZPrG0icx4uCLHYQQWnx/R5LjyhTcssvhlyZtKTtdby79GO7PuWEsJJabyVURSYyqJUmtTLMhgKxyMnMhhTIybjCoyMXGFMjFxgU5BcdWpVNkZkSISdysjQk+BDkiTBbtEBXLC23ydkY9JyMapqWRi5IHAu2n7Ldrv1mrqNNTlloxzP34GEpWV2zWOqpJT+zBaPbPb+7uZ4Z812sPsy3xVnd8lp797zVnWv1TcaF1e3kWHE/rNdVblZaFB1dPTtYLNCAuoAgCAIAgCAIAgCAIAgCApewEWIuEBptIaCa/NvkgOYqdCvjcTGXMPLK/eNh8VVWo060ctSKa9+PkZRk46Moi0nLH+8Zi5t9E/h7PlZcupshLfQm12PevPUuVd/uVzY0+sMR7TsPKRpb78wfNasqGMp6wzL/jv9NSxVIPjY2UNTG/s2dza4O/lK1nWpL+pBx700ZLfoy7ZnMd/9UUsI/3epPxjAzj71lkw39wvPkMMfH3o44Vfu9RefIehwJ8CsHVwseNx8fExqivjZ2ixv2ntB8ibrKNRS3UqbfcmYtpayNZUaxM9TE/kxuX4nW+BWzDB4ypwUF2735IxdWmu0wXVM8vZHVjj2neZFh4ALcpbIpJ3qtzfkvJb/UrlXlotxmaP1fc513XcTtcSSfMrqRjGMcsVZcluKG297OoodDsZtzPuWQNmgCAIAgCAIAgCAIAgCAIAgCAIAgKXsByIBQGBU6HY7Zl4XQGqqNVgdhb70Br5NSze7cI7jZNdQQNVqkdmVw/13qmWGoy60I+SJUmiv/4/W/45/GD8Wqr+X4V/+qPl+Sc8uZB1erTtnd/uW+ARYDCrSnHyGeXMoOqc7u3IXd8zz7ldGhSj1YpeC+xF2XYNTLbcKtINjT6shu0jyQG1g0XG3dfvQGYBbYgJQBAEAQBAEAQBAEAQBAEAQBAEAQBAEAQBAEAQBAEAQBAEAQBAEAQBAEAQBAEAQBAf/9k="/>
          <p:cNvSpPr>
            <a:spLocks noChangeAspect="1" noChangeArrowheads="1"/>
          </p:cNvSpPr>
          <p:nvPr/>
        </p:nvSpPr>
        <p:spPr bwMode="auto">
          <a:xfrm>
            <a:off x="152400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D6963E-FEA5-4E6A-9D28-ACF56ECA6306}"/>
              </a:ext>
            </a:extLst>
          </p:cNvPr>
          <p:cNvSpPr txBox="1"/>
          <p:nvPr/>
        </p:nvSpPr>
        <p:spPr>
          <a:xfrm>
            <a:off x="0" y="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CC7D0A4-7392-426B-8B9B-45297C2F90F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7" name="Picture 16" descr="Ahh! Taffy Cat">
            <a:extLst>
              <a:ext uri="{FF2B5EF4-FFF2-40B4-BE49-F238E27FC236}">
                <a16:creationId xmlns:a16="http://schemas.microsoft.com/office/drawing/2014/main" id="{018141E1-5541-4A2F-BA61-BE7B13AF6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97" y="-321560"/>
            <a:ext cx="3926617" cy="39266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라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자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331928-F6E3-4E63-9F32-EFD333761BEA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누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주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3F0FEA-67BF-4A7A-AC7C-C6B71CF59948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지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E8AF3A-CFAA-41AD-A5A5-9B0E88C1A6C7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우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NanumGothic" panose="020D0604000000000000" pitchFamily="34" charset="-127"/>
                <a:ea typeface="NanumGothic" panose="020D0604000000000000" pitchFamily="34" charset="-127"/>
              </a:rPr>
              <a:t>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D4ED97-BD96-43F7-9A8D-02472E276028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하얀색</a:t>
            </a:r>
            <a:r>
              <a:rPr lang="en-US" altLang="ko-KR" dirty="0"/>
              <a:t>? </a:t>
            </a:r>
            <a:r>
              <a:rPr lang="ko-KR" altLang="en-US" dirty="0"/>
              <a:t>회색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2703E35-2026-4C85-8B38-A45613AB1AA1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3115D46-47B4-4858-8ECD-5A2AD546BC30}"/>
                </a:ext>
              </a:extLst>
            </p:cNvPr>
            <p:cNvGrpSpPr/>
            <p:nvPr/>
          </p:nvGrpSpPr>
          <p:grpSpPr>
            <a:xfrm>
              <a:off x="3043237" y="39318"/>
              <a:ext cx="6105525" cy="6143625"/>
              <a:chOff x="3043237" y="39318"/>
              <a:chExt cx="6105525" cy="6143625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8D8E2029-B115-4292-8965-C7EF50DA0304}"/>
                  </a:ext>
                </a:extLst>
              </p:cNvPr>
              <p:cNvSpPr/>
              <p:nvPr/>
            </p:nvSpPr>
            <p:spPr>
              <a:xfrm>
                <a:off x="4135272" y="1610436"/>
                <a:ext cx="655259" cy="606760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" name="Picture 2">
                <a:extLst>
                  <a:ext uri="{FF2B5EF4-FFF2-40B4-BE49-F238E27FC236}">
                    <a16:creationId xmlns:a16="http://schemas.microsoft.com/office/drawing/2014/main" id="{D73ADB83-ACAE-4BE6-BA9D-E3EF16935C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043237" y="39318"/>
                <a:ext cx="6105525" cy="6143625"/>
              </a:xfrm>
              <a:prstGeom prst="rect">
                <a:avLst/>
              </a:prstGeom>
            </p:spPr>
          </p:pic>
          <p:sp>
            <p:nvSpPr>
              <p:cNvPr id="2" name="Oval 1">
                <a:extLst>
                  <a:ext uri="{FF2B5EF4-FFF2-40B4-BE49-F238E27FC236}">
                    <a16:creationId xmlns:a16="http://schemas.microsoft.com/office/drawing/2014/main" id="{AD852C46-7D58-4FF1-BB9F-6D5A09F45941}"/>
                  </a:ext>
                </a:extLst>
              </p:cNvPr>
              <p:cNvSpPr/>
              <p:nvPr/>
            </p:nvSpPr>
            <p:spPr>
              <a:xfrm>
                <a:off x="4366814" y="1392948"/>
                <a:ext cx="1017431" cy="824248"/>
              </a:xfrm>
              <a:prstGeom prst="ellipse">
                <a:avLst/>
              </a:prstGeom>
              <a:noFill/>
              <a:ln w="762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2D2C4F5A-06A5-437B-BE4E-1B803EF0B7CD}"/>
                  </a:ext>
                </a:extLst>
              </p:cNvPr>
              <p:cNvSpPr/>
              <p:nvPr/>
            </p:nvSpPr>
            <p:spPr>
              <a:xfrm>
                <a:off x="3941530" y="1180318"/>
                <a:ext cx="2495549" cy="3125752"/>
              </a:xfrm>
              <a:prstGeom prst="rect">
                <a:avLst/>
              </a:prstGeom>
              <a:solidFill>
                <a:srgbClr val="0066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0" dirty="0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705D814-7C6B-4F75-B98C-DA530ECD7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5455" l="5515" r="96324">
                          <a14:foregroundMark x1="5882" y1="85455" x2="5882" y2="85455"/>
                          <a14:foregroundMark x1="7721" y1="86818" x2="7721" y2="86818"/>
                          <a14:foregroundMark x1="5882" y1="95909" x2="5882" y2="95909"/>
                          <a14:foregroundMark x1="96324" y1="85455" x2="96324" y2="85455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22176" y="1860884"/>
              <a:ext cx="1928914" cy="1837460"/>
            </a:xfrm>
            <a:prstGeom prst="rect">
              <a:avLst/>
            </a:prstGeom>
          </p:spPr>
        </p:pic>
      </p:grpSp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자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쟈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저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져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지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조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죠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주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쥬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즈</a:t>
            </a:r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63A154-6E74-4EBE-8158-52C6B07FD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43" y="477259"/>
            <a:ext cx="12150913" cy="5382641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BBB2180-BA7D-4701-B7E6-240A1563ECA2}"/>
              </a:ext>
            </a:extLst>
          </p:cNvPr>
          <p:cNvSpPr/>
          <p:nvPr/>
        </p:nvSpPr>
        <p:spPr>
          <a:xfrm>
            <a:off x="103802" y="3125232"/>
            <a:ext cx="840743" cy="760391"/>
          </a:xfrm>
          <a:prstGeom prst="roundRect">
            <a:avLst/>
          </a:prstGeom>
          <a:noFill/>
          <a:ln w="1079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600" b="1" dirty="0">
              <a:solidFill>
                <a:srgbClr val="FF99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3EE59CB-7C1A-4051-830D-A01038F93DD7}"/>
              </a:ext>
            </a:extLst>
          </p:cNvPr>
          <p:cNvSpPr/>
          <p:nvPr/>
        </p:nvSpPr>
        <p:spPr>
          <a:xfrm>
            <a:off x="6265424" y="3584834"/>
            <a:ext cx="601578" cy="60157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531A29-EE64-427B-BE47-2B8CFE06C521}"/>
              </a:ext>
            </a:extLst>
          </p:cNvPr>
          <p:cNvSpPr/>
          <p:nvPr/>
        </p:nvSpPr>
        <p:spPr>
          <a:xfrm>
            <a:off x="4600943" y="4044858"/>
            <a:ext cx="601578" cy="60157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78465B8F-961D-4380-AB1B-F2D3AA0BDCFB}"/>
              </a:ext>
            </a:extLst>
          </p:cNvPr>
          <p:cNvSpPr/>
          <p:nvPr/>
        </p:nvSpPr>
        <p:spPr>
          <a:xfrm>
            <a:off x="5419668" y="4596740"/>
            <a:ext cx="601578" cy="60157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E9D70C-B46E-4930-834A-06AEF39FC844}"/>
              </a:ext>
            </a:extLst>
          </p:cNvPr>
          <p:cNvSpPr/>
          <p:nvPr/>
        </p:nvSpPr>
        <p:spPr>
          <a:xfrm rot="5400000">
            <a:off x="5895473" y="140925"/>
            <a:ext cx="401052" cy="241267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55B10F-FA4E-434A-AD02-E0636610157F}"/>
              </a:ext>
            </a:extLst>
          </p:cNvPr>
          <p:cNvSpPr/>
          <p:nvPr/>
        </p:nvSpPr>
        <p:spPr>
          <a:xfrm rot="3370170">
            <a:off x="5752440" y="715559"/>
            <a:ext cx="401052" cy="2893018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6E213B5-C50D-4D67-AB6A-B923383361AC}"/>
              </a:ext>
            </a:extLst>
          </p:cNvPr>
          <p:cNvSpPr/>
          <p:nvPr/>
        </p:nvSpPr>
        <p:spPr>
          <a:xfrm rot="7788581">
            <a:off x="6438745" y="1802394"/>
            <a:ext cx="401052" cy="1531192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3272114-241B-42BA-BFA8-6BBFBF762F56}"/>
              </a:ext>
            </a:extLst>
          </p:cNvPr>
          <p:cNvSpPr/>
          <p:nvPr/>
        </p:nvSpPr>
        <p:spPr>
          <a:xfrm>
            <a:off x="7114744" y="4582088"/>
            <a:ext cx="601578" cy="60157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FE5AB5-4D99-4544-81A8-CF1984FFCE72}"/>
              </a:ext>
            </a:extLst>
          </p:cNvPr>
          <p:cNvSpPr/>
          <p:nvPr/>
        </p:nvSpPr>
        <p:spPr>
          <a:xfrm>
            <a:off x="4551011" y="5077895"/>
            <a:ext cx="601578" cy="60157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DF5FCC89-8242-47F9-817A-7C538C066975}"/>
              </a:ext>
            </a:extLst>
          </p:cNvPr>
          <p:cNvSpPr/>
          <p:nvPr/>
        </p:nvSpPr>
        <p:spPr>
          <a:xfrm>
            <a:off x="6279556" y="5092767"/>
            <a:ext cx="601578" cy="60157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4D3BD7F-496A-4E03-9B61-0BE65B8D5CAF}"/>
              </a:ext>
            </a:extLst>
          </p:cNvPr>
          <p:cNvSpPr/>
          <p:nvPr/>
        </p:nvSpPr>
        <p:spPr>
          <a:xfrm>
            <a:off x="7110180" y="5083019"/>
            <a:ext cx="601578" cy="601578"/>
          </a:xfrm>
          <a:prstGeom prst="ellipse">
            <a:avLst/>
          </a:prstGeom>
          <a:noFill/>
          <a:ln w="57150"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DC6E483-48FE-472A-A9AC-9C2FAC9D7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4892" y="612949"/>
            <a:ext cx="540594" cy="5827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E5F17F-D52A-4CF0-8894-8437A9C125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2877" y="1146735"/>
            <a:ext cx="540594" cy="5982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542FD0-BBA6-4F5F-A6AA-C814E88BAF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20793" y="1612193"/>
            <a:ext cx="540594" cy="6231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EEAFE6C-5DD0-4E9E-A360-B334441CCC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10795" y="2176107"/>
            <a:ext cx="567966" cy="5982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FB7A0E-C78A-42D4-ACB1-22CCB2D25CA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63007" y="2629248"/>
            <a:ext cx="567966" cy="65851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608FEE-A406-4C9A-84BF-9724C6BCEA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58115" y="3234431"/>
            <a:ext cx="540594" cy="6081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07D5050-6A29-4E8D-9DE6-371B59AE7F3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78612" y="3658620"/>
            <a:ext cx="540595" cy="6156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9E6EBFC-3892-4E47-A237-4EA4B5AB99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78761" y="4161300"/>
            <a:ext cx="569525" cy="64171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3CB08E3-7CC0-4876-9A8C-22A82670D16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51714" y="4726856"/>
            <a:ext cx="569524" cy="61448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B5A4FBA-2BE8-40AC-A654-5A1258FAD65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372702" y="5238703"/>
            <a:ext cx="540595" cy="609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17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53" grpId="0" animBg="1"/>
      <p:bldP spid="54" grpId="0" animBg="1"/>
      <p:bldP spid="9" grpId="0" animBg="1"/>
      <p:bldP spid="56" grpId="0" animBg="1"/>
      <p:bldP spid="41" grpId="0" animBg="1"/>
      <p:bldP spid="42" grpId="0" animBg="1"/>
      <p:bldP spid="43" grpId="0" animBg="1"/>
      <p:bldP spid="46" grpId="0" animBg="1"/>
      <p:bldP spid="4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39B351-49EF-4519-9D4D-B6C79854E9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17" b="89756" l="9890" r="89744">
                        <a14:foregroundMark x1="17582" y1="7317" x2="17582" y2="7317"/>
                        <a14:foregroundMark x1="11722" y1="8293" x2="49451" y2="13171"/>
                        <a14:foregroundMark x1="49451" y1="13171" x2="74725" y2="11220"/>
                        <a14:foregroundMark x1="74359" y1="21951" x2="74359" y2="21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4076" y="1673361"/>
            <a:ext cx="1807447" cy="17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9185738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144101"/>
            <a:ext cx="10768864" cy="5578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ㅈ</a:t>
            </a:r>
            <a:r>
              <a:rPr lang="en-US" altLang="ko-KR" sz="2400" b="1" dirty="0"/>
              <a:t>(j)</a:t>
            </a:r>
            <a:endParaRPr lang="en-US" sz="28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0FAD973-19EF-4452-B7D9-9F5EB57C959D}"/>
              </a:ext>
            </a:extLst>
          </p:cNvPr>
          <p:cNvGrpSpPr/>
          <p:nvPr/>
        </p:nvGrpSpPr>
        <p:grpSpPr>
          <a:xfrm>
            <a:off x="3512592" y="2036296"/>
            <a:ext cx="5166815" cy="3681356"/>
            <a:chOff x="3512591" y="1563653"/>
            <a:chExt cx="5166815" cy="3681356"/>
          </a:xfrm>
        </p:grpSpPr>
        <p:sp>
          <p:nvSpPr>
            <p:cNvPr id="15" name="모서리가 둥근 직사각형 1">
              <a:extLst>
                <a:ext uri="{FF2B5EF4-FFF2-40B4-BE49-F238E27FC236}">
                  <a16:creationId xmlns:a16="http://schemas.microsoft.com/office/drawing/2014/main" id="{6E2A24BC-65F4-4BF7-AA9A-9F73E937E7E3}"/>
                </a:ext>
              </a:extLst>
            </p:cNvPr>
            <p:cNvSpPr/>
            <p:nvPr/>
          </p:nvSpPr>
          <p:spPr>
            <a:xfrm>
              <a:off x="3512591" y="1563653"/>
              <a:ext cx="5166815" cy="3681356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sz="20800" dirty="0">
                <a:latin typeface="+mn-ea"/>
              </a:endParaRPr>
            </a:p>
          </p:txBody>
        </p: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0BA1DB2-AB61-4785-A3B3-A86CBA058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64501" y="2148729"/>
              <a:ext cx="2462997" cy="2560542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121DED8-6BE8-47A8-A6C2-D374FD6DC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2561" y="240931"/>
            <a:ext cx="873457" cy="4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3786CD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rgbClr val="3786CD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3786CD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rgbClr val="3786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ㅏ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73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accent5">
                    <a:lumMod val="7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자</a:t>
            </a:r>
            <a:endParaRPr lang="en-US" sz="11500" b="1" dirty="0">
              <a:solidFill>
                <a:schemeClr val="accent5">
                  <a:lumMod val="7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ㅈ</a:t>
            </a:r>
            <a:endParaRPr lang="en-US" sz="19900" dirty="0">
              <a:solidFill>
                <a:schemeClr val="accent5">
                  <a:lumMod val="75000"/>
                </a:schemeClr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ㅏ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45D1E4F-6D03-43D5-84DC-36BAF8B829ED}"/>
              </a:ext>
            </a:extLst>
          </p:cNvPr>
          <p:cNvSpPr/>
          <p:nvPr/>
        </p:nvSpPr>
        <p:spPr>
          <a:xfrm>
            <a:off x="9892657" y="1364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https://pixabay.com/images/id-1678933/</a:t>
            </a:r>
          </a:p>
        </p:txBody>
      </p:sp>
    </p:spTree>
    <p:extLst>
      <p:ext uri="{BB962C8B-B14F-4D97-AF65-F5344CB8AC3E}">
        <p14:creationId xmlns:p14="http://schemas.microsoft.com/office/powerpoint/2010/main" val="1735204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6F9F9D2-99C6-4AEE-A1DC-C822BB70B736}"/>
              </a:ext>
            </a:extLst>
          </p:cNvPr>
          <p:cNvGrpSpPr/>
          <p:nvPr/>
        </p:nvGrpSpPr>
        <p:grpSpPr>
          <a:xfrm>
            <a:off x="17418" y="2792284"/>
            <a:ext cx="12112456" cy="1316042"/>
            <a:chOff x="17418" y="2792284"/>
            <a:chExt cx="12112456" cy="1316042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D525142E-725B-489B-A8C1-3D844FA966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418" y="2792284"/>
              <a:ext cx="12112456" cy="1316042"/>
            </a:xfrm>
            <a:prstGeom prst="rect">
              <a:avLst/>
            </a:prstGeom>
            <a:ln w="57150">
              <a:solidFill>
                <a:srgbClr val="FF0000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F50BEAC8-F1A7-4B4C-BEF4-09CE97719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28262" y="3003544"/>
              <a:ext cx="744413" cy="3928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116806" y="2628899"/>
            <a:ext cx="1640305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자</a:t>
            </a:r>
          </a:p>
        </p:txBody>
      </p:sp>
      <p:sp>
        <p:nvSpPr>
          <p:cNvPr id="3" name="타원 2"/>
          <p:cNvSpPr/>
          <p:nvPr/>
        </p:nvSpPr>
        <p:spPr>
          <a:xfrm>
            <a:off x="7724651" y="2324099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자</a:t>
            </a:r>
          </a:p>
        </p:txBody>
      </p:sp>
      <p:sp>
        <p:nvSpPr>
          <p:cNvPr id="4" name="타원 3"/>
          <p:cNvSpPr/>
          <p:nvPr/>
        </p:nvSpPr>
        <p:spPr>
          <a:xfrm>
            <a:off x="4551446" y="2019299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자</a:t>
            </a:r>
          </a:p>
        </p:txBody>
      </p:sp>
      <p:sp>
        <p:nvSpPr>
          <p:cNvPr id="5" name="타원 4"/>
          <p:cNvSpPr/>
          <p:nvPr/>
        </p:nvSpPr>
        <p:spPr>
          <a:xfrm>
            <a:off x="146006" y="1445794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자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4EF4AE95-8569-4183-81F6-D865F59DCE6F}"/>
              </a:ext>
            </a:extLst>
          </p:cNvPr>
          <p:cNvGrpSpPr/>
          <p:nvPr/>
        </p:nvGrpSpPr>
        <p:grpSpPr>
          <a:xfrm>
            <a:off x="-1" y="-12022"/>
            <a:ext cx="12192001" cy="7064542"/>
            <a:chOff x="-1" y="-12022"/>
            <a:chExt cx="12192001" cy="7064542"/>
          </a:xfrm>
        </p:grpSpPr>
        <p:pic>
          <p:nvPicPr>
            <p:cNvPr id="5" name="Picture 4" descr="Lemon slices pattern on vibrant turquoise color background">
              <a:extLst>
                <a:ext uri="{FF2B5EF4-FFF2-40B4-BE49-F238E27FC236}">
                  <a16:creationId xmlns:a16="http://schemas.microsoft.com/office/drawing/2014/main" id="{81E38129-B79C-420F-8DCF-7761835C07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308" b="19442"/>
            <a:stretch/>
          </p:blipFill>
          <p:spPr>
            <a:xfrm>
              <a:off x="20" y="10"/>
              <a:ext cx="12191980" cy="685799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511ECCD-8BCD-4A4D-95CA-C040A6E6A50E}"/>
                </a:ext>
              </a:extLst>
            </p:cNvPr>
            <p:cNvSpPr txBox="1"/>
            <p:nvPr/>
          </p:nvSpPr>
          <p:spPr>
            <a:xfrm>
              <a:off x="4262881" y="264417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>
                  <a:solidFill>
                    <a:srgbClr val="FFFF00"/>
                  </a:solidFill>
                </a:rPr>
                <a:t>차</a:t>
              </a:r>
              <a:endParaRPr lang="en-US" sz="9600" dirty="0">
                <a:solidFill>
                  <a:srgbClr val="FFFF00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20E262-B53F-4D3F-83CA-E9436F7099F4}"/>
                </a:ext>
              </a:extLst>
            </p:cNvPr>
            <p:cNvSpPr txBox="1"/>
            <p:nvPr/>
          </p:nvSpPr>
          <p:spPr>
            <a:xfrm>
              <a:off x="6312568" y="-12022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66FFFF"/>
                  </a:solidFill>
                </a:rPr>
                <a:t>라</a:t>
              </a:r>
              <a:endParaRPr lang="en-US" sz="9600" dirty="0">
                <a:solidFill>
                  <a:srgbClr val="66FFFF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197A252-DC6D-478A-AD1F-C2AE43951EA7}"/>
                </a:ext>
              </a:extLst>
            </p:cNvPr>
            <p:cNvSpPr txBox="1"/>
            <p:nvPr/>
          </p:nvSpPr>
          <p:spPr>
            <a:xfrm>
              <a:off x="7519738" y="264417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6699"/>
                  </a:solidFill>
                </a:rPr>
                <a:t>가</a:t>
              </a:r>
              <a:endParaRPr lang="en-US" sz="9600" dirty="0">
                <a:solidFill>
                  <a:srgbClr val="FF6699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022BC41-6725-4334-958C-9C784F3F3B24}"/>
                </a:ext>
              </a:extLst>
            </p:cNvPr>
            <p:cNvSpPr txBox="1"/>
            <p:nvPr/>
          </p:nvSpPr>
          <p:spPr>
            <a:xfrm>
              <a:off x="10647949" y="2653424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99FF33"/>
                  </a:solidFill>
                </a:rPr>
                <a:t>바</a:t>
              </a:r>
              <a:endParaRPr lang="en-US" sz="9600" dirty="0">
                <a:solidFill>
                  <a:srgbClr val="99FF33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C1854A3-5DDE-4950-9179-7CFD6E41D240}"/>
                </a:ext>
              </a:extLst>
            </p:cNvPr>
            <p:cNvSpPr txBox="1"/>
            <p:nvPr/>
          </p:nvSpPr>
          <p:spPr>
            <a:xfrm>
              <a:off x="3088105" y="548286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9933"/>
                  </a:solidFill>
                </a:rPr>
                <a:t>자</a:t>
              </a:r>
              <a:endParaRPr lang="en-US" sz="9600" dirty="0">
                <a:solidFill>
                  <a:srgbClr val="FF9933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F098AA2-4E28-42B2-83F8-07F1E688818A}"/>
                </a:ext>
              </a:extLst>
            </p:cNvPr>
            <p:cNvSpPr txBox="1"/>
            <p:nvPr/>
          </p:nvSpPr>
          <p:spPr>
            <a:xfrm>
              <a:off x="-1" y="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9966"/>
                  </a:solidFill>
                </a:rPr>
                <a:t>마</a:t>
              </a:r>
              <a:endParaRPr lang="en-US" sz="9600" dirty="0">
                <a:solidFill>
                  <a:srgbClr val="FF9966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B7BFC60-10A6-4559-9459-C304B7B5FB1C}"/>
                </a:ext>
              </a:extLst>
            </p:cNvPr>
            <p:cNvSpPr txBox="1"/>
            <p:nvPr/>
          </p:nvSpPr>
          <p:spPr>
            <a:xfrm>
              <a:off x="0" y="5300372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00FFCC"/>
                  </a:solidFill>
                </a:rPr>
                <a:t>아</a:t>
              </a:r>
              <a:endParaRPr lang="en-US" sz="9600" dirty="0">
                <a:solidFill>
                  <a:srgbClr val="00FFCC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3DD9C36-CB35-4D5B-93C7-F7C54AE1F4E1}"/>
                </a:ext>
              </a:extLst>
            </p:cNvPr>
            <p:cNvSpPr txBox="1"/>
            <p:nvPr/>
          </p:nvSpPr>
          <p:spPr>
            <a:xfrm>
              <a:off x="3088106" y="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99CCFF"/>
                  </a:solidFill>
                </a:rPr>
                <a:t>사</a:t>
              </a:r>
              <a:endParaRPr lang="en-US" sz="9600" dirty="0">
                <a:solidFill>
                  <a:srgbClr val="99CCFF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B353B0-E419-44E5-B5E5-2DA426310EDE}"/>
                </a:ext>
              </a:extLst>
            </p:cNvPr>
            <p:cNvSpPr txBox="1"/>
            <p:nvPr/>
          </p:nvSpPr>
          <p:spPr>
            <a:xfrm>
              <a:off x="6312569" y="5379966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FF9966"/>
                  </a:solidFill>
                </a:rPr>
                <a:t>바</a:t>
              </a:r>
              <a:endParaRPr lang="en-US" sz="9600" dirty="0">
                <a:solidFill>
                  <a:srgbClr val="FF9966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4C883C-54EC-4F94-9DB4-CBCE81867E53}"/>
                </a:ext>
              </a:extLst>
            </p:cNvPr>
            <p:cNvSpPr txBox="1"/>
            <p:nvPr/>
          </p:nvSpPr>
          <p:spPr>
            <a:xfrm>
              <a:off x="9537032" y="5315190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CC99FF"/>
                  </a:solidFill>
                </a:rPr>
                <a:t>나</a:t>
              </a:r>
              <a:endParaRPr lang="en-US" sz="9600" dirty="0">
                <a:solidFill>
                  <a:srgbClr val="CC99FF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A01A03-E431-4B79-9D29-75A4880D5B43}"/>
                </a:ext>
              </a:extLst>
            </p:cNvPr>
            <p:cNvSpPr txBox="1"/>
            <p:nvPr/>
          </p:nvSpPr>
          <p:spPr>
            <a:xfrm>
              <a:off x="9537031" y="-12022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CCCC00"/>
                  </a:solidFill>
                </a:rPr>
                <a:t>카</a:t>
              </a:r>
              <a:endParaRPr lang="en-US" sz="9600" dirty="0">
                <a:solidFill>
                  <a:srgbClr val="CCCC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B65B624-AEE2-4775-9E05-834BF8263905}"/>
                </a:ext>
              </a:extLst>
            </p:cNvPr>
            <p:cNvSpPr txBox="1"/>
            <p:nvPr/>
          </p:nvSpPr>
          <p:spPr>
            <a:xfrm>
              <a:off x="1006025" y="2523855"/>
              <a:ext cx="139566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9600" dirty="0">
                  <a:solidFill>
                    <a:srgbClr val="B2B2B2"/>
                  </a:solidFill>
                </a:rPr>
                <a:t>다</a:t>
              </a:r>
              <a:endParaRPr lang="en-US" sz="9600" dirty="0">
                <a:solidFill>
                  <a:srgbClr val="B2B2B2"/>
                </a:solidFill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CE2273DA-D8BC-412E-B2AD-4DD04D5759E4}"/>
              </a:ext>
            </a:extLst>
          </p:cNvPr>
          <p:cNvSpPr txBox="1"/>
          <p:nvPr/>
        </p:nvSpPr>
        <p:spPr>
          <a:xfrm>
            <a:off x="770101" y="1595381"/>
            <a:ext cx="2884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“</a:t>
            </a:r>
            <a:r>
              <a:rPr lang="ko-KR" altLang="en-US" sz="2800" b="1" dirty="0"/>
              <a:t>자</a:t>
            </a:r>
            <a:r>
              <a:rPr lang="en-US" altLang="ko-KR" sz="2800" b="1" dirty="0"/>
              <a:t>”</a:t>
            </a:r>
            <a:r>
              <a:rPr lang="ko-KR" altLang="en-US" sz="2800" b="1" dirty="0"/>
              <a:t>를 찾으세요</a:t>
            </a:r>
            <a:r>
              <a:rPr lang="en-US" altLang="ko-KR" sz="2800" b="1" dirty="0"/>
              <a:t>.</a:t>
            </a:r>
            <a:endParaRPr 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DE6095-5398-4590-B1AE-1E8CCF4BF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215" y="2210245"/>
            <a:ext cx="4128141" cy="4007170"/>
          </a:xfrm>
          <a:prstGeom prst="rect">
            <a:avLst/>
          </a:prstGeom>
          <a:effectLst>
            <a:outerShdw blurRad="292100" dist="660400" dir="5400000" algn="t" rotWithShape="0">
              <a:prstClr val="black">
                <a:alpha val="40000"/>
              </a:prstClr>
            </a:outerShd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30343249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77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7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39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자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두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0B31D460-D85E-4577-B6FF-E45F63E942F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09994689"/>
                  </p:ext>
                </p:extLst>
              </p:nvPr>
            </p:nvGraphicFramePr>
            <p:xfrm>
              <a:off x="432079" y="385906"/>
              <a:ext cx="3048000" cy="1714500"/>
            </p:xfrm>
            <a:graphic>
              <a:graphicData uri="http://schemas.microsoft.com/office/powerpoint/2016/slidezoom">
                <pslz:sldZm>
                  <pslz:sldZmObj sldId="731" cId="3827591954">
                    <pslz:zmPr id="{41B7FFB9-36AC-4D68-A2FE-CABE99E5D5C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0B31D460-D85E-4577-B6FF-E45F63E942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079" y="385906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1028" name="Picture 4" descr="Plum and leaves Free vector in Adobe Illustrator ai">
            <a:extLst>
              <a:ext uri="{FF2B5EF4-FFF2-40B4-BE49-F238E27FC236}">
                <a16:creationId xmlns:a16="http://schemas.microsoft.com/office/drawing/2014/main" id="{B01B82E3-A4F9-4E71-8874-283CF18B3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960" y="246221"/>
            <a:ext cx="2546080" cy="2546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A36A43A-E0EC-43C8-9995-AAF1A325396F}"/>
              </a:ext>
            </a:extLst>
          </p:cNvPr>
          <p:cNvSpPr/>
          <p:nvPr/>
        </p:nvSpPr>
        <p:spPr>
          <a:xfrm>
            <a:off x="9708373" y="0"/>
            <a:ext cx="25635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http://clipart-library.com/clipart/538990.htm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모서리가 둥근 직사각형 5">
            <a:extLst>
              <a:ext uri="{FF2B5EF4-FFF2-40B4-BE49-F238E27FC236}">
                <a16:creationId xmlns:a16="http://schemas.microsoft.com/office/drawing/2014/main" id="{0F004699-E365-4622-A66E-79AE389A8F78}"/>
              </a:ext>
            </a:extLst>
          </p:cNvPr>
          <p:cNvSpPr/>
          <p:nvPr/>
        </p:nvSpPr>
        <p:spPr>
          <a:xfrm>
            <a:off x="3492892" y="2022119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두</a:t>
            </a:r>
          </a:p>
        </p:txBody>
      </p:sp>
      <p:sp>
        <p:nvSpPr>
          <p:cNvPr id="14" name="모서리가 둥근 직사각형 5">
            <a:extLst>
              <a:ext uri="{FF2B5EF4-FFF2-40B4-BE49-F238E27FC236}">
                <a16:creationId xmlns:a16="http://schemas.microsoft.com/office/drawing/2014/main" id="{2DEA0924-8114-414E-AF05-47834D4F00A6}"/>
              </a:ext>
            </a:extLst>
          </p:cNvPr>
          <p:cNvSpPr/>
          <p:nvPr/>
        </p:nvSpPr>
        <p:spPr>
          <a:xfrm>
            <a:off x="5633191" y="2022119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더</a:t>
            </a:r>
          </a:p>
        </p:txBody>
      </p:sp>
      <p:sp>
        <p:nvSpPr>
          <p:cNvPr id="20" name="모서리가 둥근 직사각형 5">
            <a:extLst>
              <a:ext uri="{FF2B5EF4-FFF2-40B4-BE49-F238E27FC236}">
                <a16:creationId xmlns:a16="http://schemas.microsoft.com/office/drawing/2014/main" id="{DC24D1C7-C32C-4D6A-83D7-EBD1D1713409}"/>
              </a:ext>
            </a:extLst>
          </p:cNvPr>
          <p:cNvSpPr/>
          <p:nvPr/>
        </p:nvSpPr>
        <p:spPr>
          <a:xfrm>
            <a:off x="7773490" y="2022119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지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FC86B3-243A-4DD5-8FC0-499878FF5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718" y="2022120"/>
            <a:ext cx="1852066" cy="1544722"/>
          </a:xfrm>
          <a:prstGeom prst="rect">
            <a:avLst/>
          </a:prstGeom>
        </p:spPr>
      </p:pic>
      <p:sp>
        <p:nvSpPr>
          <p:cNvPr id="22" name="모서리가 둥근 직사각형 5">
            <a:extLst>
              <a:ext uri="{FF2B5EF4-FFF2-40B4-BE49-F238E27FC236}">
                <a16:creationId xmlns:a16="http://schemas.microsoft.com/office/drawing/2014/main" id="{0269118E-17AC-46EE-9687-AE3DBB350D9A}"/>
              </a:ext>
            </a:extLst>
          </p:cNvPr>
          <p:cNvSpPr/>
          <p:nvPr/>
        </p:nvSpPr>
        <p:spPr>
          <a:xfrm>
            <a:off x="3492891" y="3840871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9" name="Picture 8" descr="A picture containing table, food, plate, piece&#10;&#10;Description automatically generated">
            <a:extLst>
              <a:ext uri="{FF2B5EF4-FFF2-40B4-BE49-F238E27FC236}">
                <a16:creationId xmlns:a16="http://schemas.microsoft.com/office/drawing/2014/main" id="{28EB3B7B-CFEC-42C7-A2F9-4A42C908B6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433" y="359639"/>
            <a:ext cx="1960542" cy="1388450"/>
          </a:xfrm>
          <a:prstGeom prst="rect">
            <a:avLst/>
          </a:prstGeom>
        </p:spPr>
      </p:pic>
      <p:sp>
        <p:nvSpPr>
          <p:cNvPr id="23" name="모서리가 둥근 직사각형 5">
            <a:extLst>
              <a:ext uri="{FF2B5EF4-FFF2-40B4-BE49-F238E27FC236}">
                <a16:creationId xmlns:a16="http://schemas.microsoft.com/office/drawing/2014/main" id="{68B44258-11FB-4E60-93C8-7C0612F51246}"/>
              </a:ext>
            </a:extLst>
          </p:cNvPr>
          <p:cNvSpPr/>
          <p:nvPr/>
        </p:nvSpPr>
        <p:spPr>
          <a:xfrm>
            <a:off x="3492891" y="20336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25" name="모서리가 둥근 직사각형 5">
            <a:extLst>
              <a:ext uri="{FF2B5EF4-FFF2-40B4-BE49-F238E27FC236}">
                <a16:creationId xmlns:a16="http://schemas.microsoft.com/office/drawing/2014/main" id="{A4539ACE-794E-42B7-AAC8-E093BB1A219B}"/>
              </a:ext>
            </a:extLst>
          </p:cNvPr>
          <p:cNvSpPr/>
          <p:nvPr/>
        </p:nvSpPr>
        <p:spPr>
          <a:xfrm>
            <a:off x="3492890" y="3833223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부</a:t>
            </a:r>
          </a:p>
        </p:txBody>
      </p:sp>
      <p:sp>
        <p:nvSpPr>
          <p:cNvPr id="26" name="모서리가 둥근 직사각형 5">
            <a:extLst>
              <a:ext uri="{FF2B5EF4-FFF2-40B4-BE49-F238E27FC236}">
                <a16:creationId xmlns:a16="http://schemas.microsoft.com/office/drawing/2014/main" id="{785089B5-9DF6-4C88-AD7E-6BF80E05D24A}"/>
              </a:ext>
            </a:extLst>
          </p:cNvPr>
          <p:cNvSpPr/>
          <p:nvPr/>
        </p:nvSpPr>
        <p:spPr>
          <a:xfrm>
            <a:off x="3492889" y="20336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구</a:t>
            </a:r>
          </a:p>
        </p:txBody>
      </p:sp>
      <p:pic>
        <p:nvPicPr>
          <p:cNvPr id="12" name="Picture 11" descr="A picture containing drawing&#10;&#10;Description automatically generated">
            <a:extLst>
              <a:ext uri="{FF2B5EF4-FFF2-40B4-BE49-F238E27FC236}">
                <a16:creationId xmlns:a16="http://schemas.microsoft.com/office/drawing/2014/main" id="{C98C64C7-534C-49B8-A365-E0DB23F8D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05" y="3986428"/>
            <a:ext cx="2129917" cy="1253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5919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20" grpId="0" animBg="1"/>
      <p:bldP spid="20" grpId="1" animBg="1"/>
      <p:bldP spid="22" grpId="0" animBg="1"/>
      <p:bldP spid="22" grpId="1" animBg="1"/>
      <p:bldP spid="23" grpId="0" animBg="1"/>
      <p:bldP spid="25" grpId="0" animBg="1"/>
      <p:bldP spid="25" grpId="1" animBg="1"/>
      <p:bldP spid="2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E0D2FD-EFF9-4EF8-B8F6-8F9DE1F130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620"/>
          <a:stretch/>
        </p:blipFill>
        <p:spPr>
          <a:xfrm>
            <a:off x="3838097" y="0"/>
            <a:ext cx="4521111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2068889" y="189348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2068890" y="300636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519087" y="4891393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216504" y="1729005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664865" y="283885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자</a:t>
            </a:r>
            <a:endParaRPr lang="en-US" sz="5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B4AC45F-2701-48A4-B280-6AC9B30BCD93}"/>
              </a:ext>
            </a:extLst>
          </p:cNvPr>
          <p:cNvSpPr/>
          <p:nvPr/>
        </p:nvSpPr>
        <p:spPr>
          <a:xfrm>
            <a:off x="4149212" y="49093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238830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78176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14559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42642" y="283885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41861C-AE86-464D-87D2-A6207F1BD6D1}"/>
              </a:ext>
            </a:extLst>
          </p:cNvPr>
          <p:cNvSpPr/>
          <p:nvPr/>
        </p:nvSpPr>
        <p:spPr>
          <a:xfrm>
            <a:off x="4611382" y="49215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295E3D2-BD7F-45BD-A9D0-72D23DF88C5D}"/>
              </a:ext>
            </a:extLst>
          </p:cNvPr>
          <p:cNvSpPr/>
          <p:nvPr/>
        </p:nvSpPr>
        <p:spPr>
          <a:xfrm>
            <a:off x="5270017" y="49215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87DD688E-2575-4573-B5C1-15CD709D90BA}"/>
              </a:ext>
            </a:extLst>
          </p:cNvPr>
          <p:cNvSpPr/>
          <p:nvPr/>
        </p:nvSpPr>
        <p:spPr>
          <a:xfrm>
            <a:off x="6325724" y="49215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FA851E6-934D-4123-8549-4B729C54B0EA}"/>
              </a:ext>
            </a:extLst>
          </p:cNvPr>
          <p:cNvSpPr/>
          <p:nvPr/>
        </p:nvSpPr>
        <p:spPr>
          <a:xfrm>
            <a:off x="6953172" y="49215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7500631" y="49215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1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8" grpId="0" animBg="1"/>
      <p:bldP spid="29" grpId="0"/>
      <p:bldP spid="46" grpId="0"/>
      <p:bldP spid="47" grpId="0"/>
      <p:bldP spid="48" grpId="0"/>
      <p:bldP spid="49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모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자</a:t>
            </a:r>
            <a:endParaRPr lang="ko-KR" altLang="en-US" sz="96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cake, table, small, sitting&#10;&#10;Description automatically generated">
            <a:extLst>
              <a:ext uri="{FF2B5EF4-FFF2-40B4-BE49-F238E27FC236}">
                <a16:creationId xmlns:a16="http://schemas.microsoft.com/office/drawing/2014/main" id="{0833E012-C9B2-4D5E-91E9-493ECF627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933" y="773740"/>
            <a:ext cx="43395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6316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4A46D6F-E9FB-4836-B9BD-DD802800B0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209" y="0"/>
            <a:ext cx="4333581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2068889" y="189348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2068890" y="300636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519086" y="4729558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664865" y="276172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모</a:t>
            </a:r>
            <a:endParaRPr lang="en-US" sz="5400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B4AC45F-2701-48A4-B280-6AC9B30BCD93}"/>
              </a:ext>
            </a:extLst>
          </p:cNvPr>
          <p:cNvSpPr/>
          <p:nvPr/>
        </p:nvSpPr>
        <p:spPr>
          <a:xfrm>
            <a:off x="4084248" y="471739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210354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83120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244111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42642" y="276172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자</a:t>
            </a:r>
            <a:endParaRPr lang="en-US" sz="5400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C241861C-AE86-464D-87D2-A6207F1BD6D1}"/>
              </a:ext>
            </a:extLst>
          </p:cNvPr>
          <p:cNvSpPr/>
          <p:nvPr/>
        </p:nvSpPr>
        <p:spPr>
          <a:xfrm>
            <a:off x="4546418" y="472955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295E3D2-BD7F-45BD-A9D0-72D23DF88C5D}"/>
              </a:ext>
            </a:extLst>
          </p:cNvPr>
          <p:cNvSpPr/>
          <p:nvPr/>
        </p:nvSpPr>
        <p:spPr>
          <a:xfrm>
            <a:off x="5205053" y="472955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FA851E6-934D-4123-8549-4B729C54B0EA}"/>
              </a:ext>
            </a:extLst>
          </p:cNvPr>
          <p:cNvSpPr/>
          <p:nvPr/>
        </p:nvSpPr>
        <p:spPr>
          <a:xfrm>
            <a:off x="6888208" y="472955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7435667" y="472955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2E493C6-1094-45D9-85A7-5BC4411A16EE}"/>
              </a:ext>
            </a:extLst>
          </p:cNvPr>
          <p:cNvSpPr/>
          <p:nvPr/>
        </p:nvSpPr>
        <p:spPr>
          <a:xfrm>
            <a:off x="5246737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CC4E33FE-148A-4B11-83C2-6784D9BC688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68911541"/>
                  </p:ext>
                </p:extLst>
              </p:nvPr>
            </p:nvGraphicFramePr>
            <p:xfrm>
              <a:off x="8809260" y="4093298"/>
              <a:ext cx="3048000" cy="1714500"/>
            </p:xfrm>
            <a:graphic>
              <a:graphicData uri="http://schemas.microsoft.com/office/powerpoint/2016/slidezoom">
                <pslz:sldZm>
                  <pslz:sldZmObj sldId="751" cId="2890904233">
                    <pslz:zmPr id="{59121714-8281-4336-82CC-397BA0EB34E2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CC4E33FE-148A-4B11-83C2-6784D9BC68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09260" y="4093298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31" name="TextBox 30">
            <a:extLst>
              <a:ext uri="{FF2B5EF4-FFF2-40B4-BE49-F238E27FC236}">
                <a16:creationId xmlns:a16="http://schemas.microsoft.com/office/drawing/2014/main" id="{56BCAC8B-FE44-4DDB-8CD5-212613B164F1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소개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7912455-70B4-4315-AE76-0799E11C3397}"/>
              </a:ext>
            </a:extLst>
          </p:cNvPr>
          <p:cNvSpPr/>
          <p:nvPr/>
        </p:nvSpPr>
        <p:spPr>
          <a:xfrm>
            <a:off x="5921532" y="4437098"/>
            <a:ext cx="1302760" cy="13027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>
                <a:solidFill>
                  <a:schemeClr val="bg1"/>
                </a:solidFill>
              </a:rPr>
              <a:t>있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01736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7" grpId="0"/>
      <p:bldP spid="28" grpId="0" animBg="1"/>
      <p:bldP spid="29" grpId="0"/>
      <p:bldP spid="46" grpId="0"/>
      <p:bldP spid="47" grpId="0"/>
      <p:bldP spid="48" grpId="0"/>
      <p:bldP spid="49" grpId="0" animBg="1"/>
      <p:bldP spid="50" grpId="0" animBg="1"/>
      <p:bldP spid="52" grpId="0" animBg="1"/>
      <p:bldP spid="53" grpId="0" animBg="1"/>
      <p:bldP spid="21" grpId="0"/>
      <p:bldP spid="2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ㅇ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 dirty="0"/>
              <a:t>ㅆ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066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6353791"/>
                  </p:ext>
                </p:extLst>
              </p:nvPr>
            </p:nvGraphicFramePr>
            <p:xfrm>
              <a:off x="1948648" y="2547874"/>
              <a:ext cx="3048000" cy="1714500"/>
            </p:xfrm>
            <a:graphic>
              <a:graphicData uri="http://schemas.microsoft.com/office/powerpoint/2016/slidezoom">
                <pslz:sldZm>
                  <pslz:sldZmObj sldId="752" cId="3407871720">
                    <pslz:zmPr id="{9A13D30F-75E0-4E81-BA7A-B658A0CA6DC5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8648" y="254787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0904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2614884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909216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3046951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ㅆ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4866317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197857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7303190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7218968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912F10-1924-4CC4-BA6F-62ADAF479AFC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its-eo-yo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AC3B23-396D-44E5-A120-B9547676E4D6}"/>
              </a:ext>
            </a:extLst>
          </p:cNvPr>
          <p:cNvSpPr/>
          <p:nvPr/>
        </p:nvSpPr>
        <p:spPr>
          <a:xfrm>
            <a:off x="5234372" y="4145759"/>
            <a:ext cx="4187902" cy="9560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bg1"/>
                </a:solidFill>
              </a:rPr>
              <a:t>i</a:t>
            </a:r>
            <a:r>
              <a:rPr lang="en-US" sz="6000" dirty="0">
                <a:solidFill>
                  <a:schemeClr val="bg1"/>
                </a:solidFill>
              </a:rPr>
              <a:t>-</a:t>
            </a:r>
            <a:r>
              <a:rPr lang="en-US" sz="6000" dirty="0" err="1">
                <a:solidFill>
                  <a:schemeClr val="bg1"/>
                </a:solidFill>
              </a:rPr>
              <a:t>sseo</a:t>
            </a:r>
            <a:r>
              <a:rPr lang="en-US" sz="6000" dirty="0">
                <a:solidFill>
                  <a:schemeClr val="bg1"/>
                </a:solidFill>
              </a:rPr>
              <a:t>-yo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E5D4EF-F9BD-4D72-9A32-F0A20233CE2B}"/>
              </a:ext>
            </a:extLst>
          </p:cNvPr>
          <p:cNvSpPr txBox="1"/>
          <p:nvPr/>
        </p:nvSpPr>
        <p:spPr>
          <a:xfrm>
            <a:off x="550259" y="4334330"/>
            <a:ext cx="4532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How is it pronounced?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696437271"/>
                  </p:ext>
                </p:extLst>
              </p:nvPr>
            </p:nvGraphicFramePr>
            <p:xfrm>
              <a:off x="9144000" y="5143500"/>
              <a:ext cx="3048000" cy="1714500"/>
            </p:xfrm>
            <a:graphic>
              <a:graphicData uri="http://schemas.microsoft.com/office/powerpoint/2016/slidezoom">
                <pslz:sldZm>
                  <pslz:sldZmObj sldId="753" cId="71495075">
                    <pslz:zmPr id="{9C1675A4-3C09-46EB-B239-3BAEDB6852D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44000" y="51435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078717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3" grpId="0" animBg="1"/>
      <p:bldP spid="13" grpId="1" animBg="1"/>
      <p:bldP spid="13" grpId="2" animBg="1"/>
      <p:bldP spid="19" grpId="0" animBg="1"/>
      <p:bldP spid="19" grpId="1" animBg="1"/>
      <p:bldP spid="20" grpId="0"/>
      <p:bldP spid="20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1804664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098996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2236731" y="3376685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ㅆ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5209652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428851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8651849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8567627" y="3107054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7FF39-3314-4D61-A0AE-587B168BB3C4}"/>
              </a:ext>
            </a:extLst>
          </p:cNvPr>
          <p:cNvSpPr txBox="1"/>
          <p:nvPr/>
        </p:nvSpPr>
        <p:spPr>
          <a:xfrm>
            <a:off x="1819169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받침은 바로 뒤에 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</a:t>
            </a:r>
            <a:r>
              <a:rPr lang="ko-KR" altLang="en-US" sz="2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ㅇ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”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이 들어간 글자가 오면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B6D34-9DB3-4197-8440-6EEA38B28CE1}"/>
              </a:ext>
            </a:extLst>
          </p:cNvPr>
          <p:cNvSpPr txBox="1"/>
          <p:nvPr/>
        </p:nvSpPr>
        <p:spPr>
          <a:xfrm>
            <a:off x="2582110" y="709156"/>
            <a:ext cx="6721448" cy="707886"/>
          </a:xfrm>
          <a:prstGeom prst="rect">
            <a:avLst/>
          </a:prstGeom>
          <a:gradFill flip="none" rotWithShape="1">
            <a:gsLst>
              <a:gs pos="0">
                <a:srgbClr val="F8F200"/>
              </a:gs>
              <a:gs pos="61000">
                <a:srgbClr val="FFFFCC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glow rad="838200">
              <a:schemeClr val="accent1">
                <a:satMod val="175000"/>
                <a:alpha val="13000"/>
              </a:schemeClr>
            </a:glow>
            <a:outerShdw blurRad="50800" dist="1498600" dir="5400000" algn="ctr" rotWithShape="0">
              <a:srgbClr val="000000">
                <a:alpha val="0"/>
              </a:srgb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is it pronounced?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893202-D9B2-4B75-B025-27F19DB78EDF}"/>
              </a:ext>
            </a:extLst>
          </p:cNvPr>
          <p:cNvSpPr txBox="1"/>
          <p:nvPr/>
        </p:nvSpPr>
        <p:spPr>
          <a:xfrm>
            <a:off x="5209652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그대로 잡혀가요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그래서 발음도 연결해서 해요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E28F3-8D99-4D60-AC64-2FBCCB2672C7}"/>
              </a:ext>
            </a:extLst>
          </p:cNvPr>
          <p:cNvSpPr/>
          <p:nvPr/>
        </p:nvSpPr>
        <p:spPr>
          <a:xfrm>
            <a:off x="1810730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its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8B181A-EA6B-43B9-B0B3-CBFD1FC270F4}"/>
              </a:ext>
            </a:extLst>
          </p:cNvPr>
          <p:cNvSpPr/>
          <p:nvPr/>
        </p:nvSpPr>
        <p:spPr>
          <a:xfrm>
            <a:off x="4976794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69F448-2C32-4235-91A7-CC8324C5BD54}"/>
              </a:ext>
            </a:extLst>
          </p:cNvPr>
          <p:cNvSpPr/>
          <p:nvPr/>
        </p:nvSpPr>
        <p:spPr>
          <a:xfrm>
            <a:off x="8064975" y="1942876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yo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129D5-DCEB-4F2A-9648-D43291DCA8A7}"/>
              </a:ext>
            </a:extLst>
          </p:cNvPr>
          <p:cNvSpPr/>
          <p:nvPr/>
        </p:nvSpPr>
        <p:spPr>
          <a:xfrm>
            <a:off x="1804664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3800" dirty="0">
                <a:solidFill>
                  <a:srgbClr val="FFC000"/>
                </a:solidFill>
              </a:rPr>
              <a:t>it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3464E-C97A-4A0B-A150-9CFFD2561F0A}"/>
              </a:ext>
            </a:extLst>
          </p:cNvPr>
          <p:cNvSpPr/>
          <p:nvPr/>
        </p:nvSpPr>
        <p:spPr>
          <a:xfrm>
            <a:off x="4970728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 eo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72272-6609-47B7-A975-E3CC1860A81C}"/>
              </a:ext>
            </a:extLst>
          </p:cNvPr>
          <p:cNvSpPr/>
          <p:nvPr/>
        </p:nvSpPr>
        <p:spPr>
          <a:xfrm>
            <a:off x="8064975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yo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434F776-3A8A-41C3-B042-44523153DA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50" b="97003" l="1255" r="96653">
                        <a14:foregroundMark x1="76569" y1="85831" x2="76569" y2="85831"/>
                        <a14:foregroundMark x1="49791" y1="88556" x2="49791" y2="88556"/>
                        <a14:foregroundMark x1="36402" y1="90191" x2="36402" y2="90191"/>
                        <a14:foregroundMark x1="32636" y1="90191" x2="27197" y2="90191"/>
                        <a14:foregroundMark x1="23431" y1="90191" x2="17155" y2="89373"/>
                        <a14:foregroundMark x1="10460" y1="76567" x2="11572" y2="76867"/>
                        <a14:foregroundMark x1="61284" y1="84655" x2="62762" y2="84741"/>
                        <a14:foregroundMark x1="62762" y1="84741" x2="82427" y2="71390"/>
                        <a14:foregroundMark x1="82427" y1="71390" x2="65272" y2="57766"/>
                        <a14:foregroundMark x1="65272" y1="57766" x2="16318" y2="40054"/>
                        <a14:foregroundMark x1="16318" y1="40054" x2="7933" y2="28122"/>
                        <a14:foregroundMark x1="36583" y1="1420" x2="39331" y2="272"/>
                        <a14:foregroundMark x1="39331" y1="272" x2="79916" y2="817"/>
                        <a14:foregroundMark x1="89662" y1="11271" x2="91033" y2="12742"/>
                        <a14:foregroundMark x1="79916" y1="817" x2="82390" y2="3470"/>
                        <a14:foregroundMark x1="88703" y1="58038" x2="55559" y2="43221"/>
                        <a14:foregroundMark x1="61587" y1="14992" x2="67364" y2="14169"/>
                        <a14:foregroundMark x1="67364" y1="14169" x2="84790" y2="17895"/>
                        <a14:foregroundMark x1="84519" y1="13351" x2="59414" y2="7629"/>
                        <a14:foregroundMark x1="59414" y1="7629" x2="33891" y2="10627"/>
                        <a14:foregroundMark x1="33891" y1="10627" x2="21757" y2="26975"/>
                        <a14:foregroundMark x1="25948" y1="22846" x2="38075" y2="10899"/>
                        <a14:foregroundMark x1="21757" y1="26975" x2="25510" y2="23278"/>
                        <a14:foregroundMark x1="38075" y1="10899" x2="53138" y2="8992"/>
                        <a14:foregroundMark x1="30614" y1="30527" x2="30544" y2="31608"/>
                        <a14:foregroundMark x1="31114" y1="22890" x2="31074" y2="23505"/>
                        <a14:foregroundMark x1="31381" y1="18801" x2="31318" y2="19766"/>
                        <a14:foregroundMark x1="20084" y1="25886" x2="18410" y2="31063"/>
                        <a14:foregroundMark x1="18410" y1="33787" x2="20502" y2="37057"/>
                        <a14:foregroundMark x1="21757" y1="37057" x2="33054" y2="40599"/>
                        <a14:foregroundMark x1="38075" y1="42779" x2="43933" y2="45504"/>
                        <a14:foregroundMark x1="67364" y1="52316" x2="67364" y2="52316"/>
                        <a14:foregroundMark x1="76569" y1="56131" x2="86611" y2="60218"/>
                        <a14:foregroundMark x1="87866" y1="66757" x2="88703" y2="71935"/>
                        <a14:foregroundMark x1="88703" y1="82016" x2="85356" y2="84469"/>
                        <a14:foregroundMark x1="81172" y1="88011" x2="76151" y2="91553"/>
                        <a14:foregroundMark x1="75314" y1="91826" x2="66527" y2="92916"/>
                        <a14:foregroundMark x1="65272" y1="92916" x2="48117" y2="94005"/>
                        <a14:foregroundMark x1="42678" y1="94005" x2="29707" y2="94005"/>
                        <a14:foregroundMark x1="12552" y1="87193" x2="12552" y2="87193"/>
                        <a14:foregroundMark x1="12552" y1="84469" x2="12552" y2="84469"/>
                        <a14:foregroundMark x1="23849" y1="85286" x2="24297" y2="85286"/>
                        <a14:foregroundMark x1="37238" y1="9264" x2="26778" y2="13351"/>
                        <a14:foregroundMark x1="27197" y1="14169" x2="23849" y2="15804"/>
                        <a14:foregroundMark x1="22594" y1="16621" x2="20084" y2="19346"/>
                        <a14:foregroundMark x1="38494" y1="7629" x2="38494" y2="7629"/>
                        <a14:foregroundMark x1="45188" y1="7629" x2="54812" y2="5722"/>
                        <a14:foregroundMark x1="67782" y1="6267" x2="67782" y2="6267"/>
                        <a14:foregroundMark x1="96653" y1="65395" x2="96653" y2="65395"/>
                        <a14:foregroundMark x1="95397" y1="71935" x2="95397" y2="71935"/>
                        <a14:foregroundMark x1="27197" y1="96730" x2="29707" y2="96730"/>
                        <a14:foregroundMark x1="35146" y1="97003" x2="37238" y2="97003"/>
                        <a14:foregroundMark x1="39331" y1="89646" x2="39331" y2="89646"/>
                        <a14:backgroundMark x1="84100" y1="6267" x2="84100" y2="6267"/>
                        <a14:backgroundMark x1="82845" y1="5722" x2="93305" y2="8447"/>
                        <a14:backgroundMark x1="82845" y1="3270" x2="91213" y2="10082"/>
                        <a14:backgroundMark x1="92469" y1="12807" x2="91213" y2="24523"/>
                        <a14:backgroundMark x1="38075" y1="2452" x2="16318" y2="10354"/>
                        <a14:backgroundMark x1="16318" y1="10354" x2="418" y2="27248"/>
                        <a14:backgroundMark x1="54812" y1="17711" x2="35983" y2="29973"/>
                        <a14:backgroundMark x1="35983" y1="29973" x2="42678" y2="34605"/>
                        <a14:backgroundMark x1="54812" y1="16621" x2="33054" y2="24251"/>
                        <a14:backgroundMark x1="33054" y1="24251" x2="30544" y2="27248"/>
                        <a14:backgroundMark x1="38075" y1="34877" x2="51464" y2="40599"/>
                        <a14:backgroundMark x1="63180" y1="16621" x2="59414" y2="16621"/>
                        <a14:backgroundMark x1="59414" y1="16621" x2="57322" y2="16621"/>
                        <a14:backgroundMark x1="57322" y1="16621" x2="57322" y2="16621"/>
                        <a14:backgroundMark x1="56067" y1="16621" x2="53975" y2="16621"/>
                        <a14:backgroundMark x1="53138" y1="16621" x2="53138" y2="16621"/>
                        <a14:backgroundMark x1="31381" y1="29428" x2="31381" y2="29428"/>
                        <a14:backgroundMark x1="31381" y1="29428" x2="31381" y2="29428"/>
                        <a14:backgroundMark x1="51883" y1="41962" x2="51883" y2="41962"/>
                        <a14:backgroundMark x1="51883" y1="41962" x2="51883" y2="41962"/>
                        <a14:backgroundMark x1="11297" y1="77112" x2="60251" y2="83651"/>
                        <a14:backgroundMark x1="60251" y1="83651" x2="33891" y2="85014"/>
                        <a14:backgroundMark x1="33891" y1="85014" x2="21339" y2="81471"/>
                        <a14:backgroundMark x1="11297" y1="77112" x2="11297" y2="77112"/>
                        <a14:backgroundMark x1="9205" y1="76567" x2="9205" y2="76567"/>
                        <a14:backgroundMark x1="3766" y1="79292" x2="3766" y2="79292"/>
                        <a14:backgroundMark x1="3347" y1="79292" x2="3347" y2="79292"/>
                        <a14:backgroundMark x1="1674" y1="80654" x2="1674" y2="80654"/>
                        <a14:backgroundMark x1="1674" y1="80654" x2="1674" y2="85014"/>
                        <a14:backgroundMark x1="1674" y1="85014" x2="1674" y2="85014"/>
                        <a14:backgroundMark x1="1674" y1="85014" x2="1674" y2="86376"/>
                        <a14:backgroundMark x1="1674" y1="89373" x2="1674" y2="89373"/>
                        <a14:backgroundMark x1="1674" y1="90736" x2="1674" y2="93188"/>
                        <a14:backgroundMark x1="11297" y1="94005" x2="11297" y2="94005"/>
                        <a14:backgroundMark x1="12552" y1="94550" x2="12552" y2="94550"/>
                        <a14:backgroundMark x1="2510" y1="88828" x2="2510" y2="88828"/>
                        <a14:backgroundMark x1="2510" y1="85286" x2="2510" y2="85286"/>
                        <a14:backgroundMark x1="1674" y1="83651" x2="1674" y2="83651"/>
                        <a14:backgroundMark x1="1674" y1="82834" x2="1674" y2="81471"/>
                        <a14:backgroundMark x1="10042" y1="77112" x2="10042" y2="77112"/>
                        <a14:backgroundMark x1="3347" y1="77657" x2="3347" y2="92371"/>
                        <a14:backgroundMark x1="6695" y1="92371" x2="16736" y2="95368"/>
                        <a14:backgroundMark x1="84519" y1="3542" x2="82845" y2="3542"/>
                        <a14:backgroundMark x1="62762" y1="16349" x2="52720" y2="15804"/>
                        <a14:backgroundMark x1="32636" y1="23706" x2="30544" y2="30518"/>
                        <a14:backgroundMark x1="49791" y1="41417" x2="57322" y2="414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6638" y="2844953"/>
            <a:ext cx="608765" cy="93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5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3243 -0.175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77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17565 -0.00324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76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8" grpId="0"/>
      <p:bldP spid="21" grpId="0" animBg="1"/>
      <p:bldP spid="22" grpId="0"/>
      <p:bldP spid="10" grpId="0" animBg="1"/>
      <p:bldP spid="10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7" y="3448693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69046" y="3465341"/>
            <a:ext cx="977075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latin typeface="+mn-ea"/>
              </a:rPr>
              <a:t>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1226122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오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요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우 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ㅇ</a:t>
            </a:r>
            <a:r>
              <a:rPr lang="en-US" altLang="ko-KR" sz="2800" b="1" dirty="0"/>
              <a:t>(ng)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a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8374E1-D981-401D-BB91-51A503787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327" y="907561"/>
            <a:ext cx="871363" cy="4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사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자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58B5E5-C348-4858-9112-DC537087F52C}"/>
              </a:ext>
            </a:extLst>
          </p:cNvPr>
          <p:cNvSpPr/>
          <p:nvPr/>
        </p:nvSpPr>
        <p:spPr>
          <a:xfrm>
            <a:off x="9902591" y="0"/>
            <a:ext cx="22894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https://pixabay.com/images/id-794962/</a:t>
            </a:r>
          </a:p>
        </p:txBody>
      </p:sp>
      <p:pic>
        <p:nvPicPr>
          <p:cNvPr id="7170" name="Picture 2" descr="사자, 라이온 킹, 숲의 왕 사자, 브라운 숲">
            <a:extLst>
              <a:ext uri="{FF2B5EF4-FFF2-40B4-BE49-F238E27FC236}">
                <a16:creationId xmlns:a16="http://schemas.microsoft.com/office/drawing/2014/main" id="{AB9B0AC0-8E02-43F3-BBB6-594A36E0A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933" y="504825"/>
            <a:ext cx="4030134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8" name="Slide Zoom 7">
                <a:extLst>
                  <a:ext uri="{FF2B5EF4-FFF2-40B4-BE49-F238E27FC236}">
                    <a16:creationId xmlns:a16="http://schemas.microsoft.com/office/drawing/2014/main" id="{F981FBCB-7CAB-4026-AFE4-561B226F423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726311491"/>
                  </p:ext>
                </p:extLst>
              </p:nvPr>
            </p:nvGraphicFramePr>
            <p:xfrm>
              <a:off x="291402" y="246221"/>
              <a:ext cx="3048000" cy="1714500"/>
            </p:xfrm>
            <a:graphic>
              <a:graphicData uri="http://schemas.microsoft.com/office/powerpoint/2016/slidezoom">
                <pslz:sldZm>
                  <pslz:sldZmObj sldId="811" cId="2058643234">
                    <pslz:zmPr id="{1AD1FECF-106F-4967-9BC3-2AD8ED812B45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8" name="Slide Zoom 7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F981FBCB-7CAB-4026-AFE4-561B226F42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1402" y="24622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44861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모서리가 둥근 직사각형 5">
            <a:extLst>
              <a:ext uri="{FF2B5EF4-FFF2-40B4-BE49-F238E27FC236}">
                <a16:creationId xmlns:a16="http://schemas.microsoft.com/office/drawing/2014/main" id="{0F004699-E365-4622-A66E-79AE389A8F78}"/>
              </a:ext>
            </a:extLst>
          </p:cNvPr>
          <p:cNvSpPr/>
          <p:nvPr/>
        </p:nvSpPr>
        <p:spPr>
          <a:xfrm>
            <a:off x="5783917" y="1991974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사</a:t>
            </a:r>
          </a:p>
        </p:txBody>
      </p:sp>
      <p:sp>
        <p:nvSpPr>
          <p:cNvPr id="13" name="모서리가 둥근 직사각형 5">
            <a:extLst>
              <a:ext uri="{FF2B5EF4-FFF2-40B4-BE49-F238E27FC236}">
                <a16:creationId xmlns:a16="http://schemas.microsoft.com/office/drawing/2014/main" id="{9A319CE2-BC19-4EE7-B855-8B1BE290C9CC}"/>
              </a:ext>
            </a:extLst>
          </p:cNvPr>
          <p:cNvSpPr/>
          <p:nvPr/>
        </p:nvSpPr>
        <p:spPr>
          <a:xfrm>
            <a:off x="7863926" y="1991974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15" name="모서리가 둥근 직사각형 5">
            <a:extLst>
              <a:ext uri="{FF2B5EF4-FFF2-40B4-BE49-F238E27FC236}">
                <a16:creationId xmlns:a16="http://schemas.microsoft.com/office/drawing/2014/main" id="{681C8402-E7FB-475D-A4A3-4E8099F45A85}"/>
              </a:ext>
            </a:extLst>
          </p:cNvPr>
          <p:cNvSpPr/>
          <p:nvPr/>
        </p:nvSpPr>
        <p:spPr>
          <a:xfrm>
            <a:off x="9943935" y="1991974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43034955-45BB-40CA-9EF1-096BD4DA38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808" y="1907713"/>
            <a:ext cx="856622" cy="1713244"/>
          </a:xfrm>
          <a:prstGeom prst="rect">
            <a:avLst/>
          </a:prstGeom>
        </p:spPr>
      </p:pic>
      <p:sp>
        <p:nvSpPr>
          <p:cNvPr id="17" name="모서리가 둥근 직사각형 5">
            <a:extLst>
              <a:ext uri="{FF2B5EF4-FFF2-40B4-BE49-F238E27FC236}">
                <a16:creationId xmlns:a16="http://schemas.microsoft.com/office/drawing/2014/main" id="{7E24A4EE-3105-489A-8D73-D28A5C8DD72D}"/>
              </a:ext>
            </a:extLst>
          </p:cNvPr>
          <p:cNvSpPr/>
          <p:nvPr/>
        </p:nvSpPr>
        <p:spPr>
          <a:xfrm>
            <a:off x="7863926" y="1981926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다</a:t>
            </a:r>
          </a:p>
        </p:txBody>
      </p:sp>
      <p:sp>
        <p:nvSpPr>
          <p:cNvPr id="18" name="모서리가 둥근 직사각형 5">
            <a:extLst>
              <a:ext uri="{FF2B5EF4-FFF2-40B4-BE49-F238E27FC236}">
                <a16:creationId xmlns:a16="http://schemas.microsoft.com/office/drawing/2014/main" id="{FD1F3BB6-AC13-4021-B7B6-C585E62EB795}"/>
              </a:ext>
            </a:extLst>
          </p:cNvPr>
          <p:cNvSpPr/>
          <p:nvPr/>
        </p:nvSpPr>
        <p:spPr>
          <a:xfrm>
            <a:off x="9943935" y="1981926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19" name="모서리가 둥근 직사각형 5">
            <a:extLst>
              <a:ext uri="{FF2B5EF4-FFF2-40B4-BE49-F238E27FC236}">
                <a16:creationId xmlns:a16="http://schemas.microsoft.com/office/drawing/2014/main" id="{E931212E-4D67-4652-A7C1-F763D9F8260E}"/>
              </a:ext>
            </a:extLst>
          </p:cNvPr>
          <p:cNvSpPr/>
          <p:nvPr/>
        </p:nvSpPr>
        <p:spPr>
          <a:xfrm>
            <a:off x="5783916" y="380067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21" name="모서리가 둥근 직사각형 5">
            <a:extLst>
              <a:ext uri="{FF2B5EF4-FFF2-40B4-BE49-F238E27FC236}">
                <a16:creationId xmlns:a16="http://schemas.microsoft.com/office/drawing/2014/main" id="{28070A5A-D773-4B02-B98D-EDF3C29D2B2D}"/>
              </a:ext>
            </a:extLst>
          </p:cNvPr>
          <p:cNvSpPr/>
          <p:nvPr/>
        </p:nvSpPr>
        <p:spPr>
          <a:xfrm>
            <a:off x="5783915" y="3803077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과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7" name="Picture 6" descr="A close up of a red apple&#10;&#10;Description automatically generated">
            <a:extLst>
              <a:ext uri="{FF2B5EF4-FFF2-40B4-BE49-F238E27FC236}">
                <a16:creationId xmlns:a16="http://schemas.microsoft.com/office/drawing/2014/main" id="{2A780D2D-B90D-40CA-B451-847C8BD13C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36" r="22496"/>
          <a:stretch/>
        </p:blipFill>
        <p:spPr>
          <a:xfrm>
            <a:off x="5938985" y="462224"/>
            <a:ext cx="1602861" cy="1263369"/>
          </a:xfrm>
          <a:prstGeom prst="rect">
            <a:avLst/>
          </a:prstGeom>
        </p:spPr>
      </p:pic>
      <p:sp>
        <p:nvSpPr>
          <p:cNvPr id="24" name="모서리가 둥근 직사각형 5">
            <a:extLst>
              <a:ext uri="{FF2B5EF4-FFF2-40B4-BE49-F238E27FC236}">
                <a16:creationId xmlns:a16="http://schemas.microsoft.com/office/drawing/2014/main" id="{1D5A5998-D61A-43EB-AF79-169E8ED0699A}"/>
              </a:ext>
            </a:extLst>
          </p:cNvPr>
          <p:cNvSpPr/>
          <p:nvPr/>
        </p:nvSpPr>
        <p:spPr>
          <a:xfrm>
            <a:off x="3703908" y="1981926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27" name="모서리가 둥근 직사각형 5">
            <a:extLst>
              <a:ext uri="{FF2B5EF4-FFF2-40B4-BE49-F238E27FC236}">
                <a16:creationId xmlns:a16="http://schemas.microsoft.com/office/drawing/2014/main" id="{87A799B9-C989-4E0B-86F1-C06A936D60ED}"/>
              </a:ext>
            </a:extLst>
          </p:cNvPr>
          <p:cNvSpPr/>
          <p:nvPr/>
        </p:nvSpPr>
        <p:spPr>
          <a:xfrm>
            <a:off x="1623899" y="1981926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3086399-CBAC-479E-945D-4EFF25C0E2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24" y="1833500"/>
            <a:ext cx="1013934" cy="1703196"/>
          </a:xfrm>
          <a:prstGeom prst="rect">
            <a:avLst/>
          </a:prstGeom>
        </p:spPr>
      </p:pic>
      <p:sp>
        <p:nvSpPr>
          <p:cNvPr id="28" name="모서리가 둥근 직사각형 5">
            <a:extLst>
              <a:ext uri="{FF2B5EF4-FFF2-40B4-BE49-F238E27FC236}">
                <a16:creationId xmlns:a16="http://schemas.microsoft.com/office/drawing/2014/main" id="{DED1E733-6277-4B9F-BDC4-C10B054B2C57}"/>
              </a:ext>
            </a:extLst>
          </p:cNvPr>
          <p:cNvSpPr/>
          <p:nvPr/>
        </p:nvSpPr>
        <p:spPr>
          <a:xfrm>
            <a:off x="3703908" y="1961830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sp>
        <p:nvSpPr>
          <p:cNvPr id="29" name="모서리가 둥근 직사각형 5">
            <a:extLst>
              <a:ext uri="{FF2B5EF4-FFF2-40B4-BE49-F238E27FC236}">
                <a16:creationId xmlns:a16="http://schemas.microsoft.com/office/drawing/2014/main" id="{FBA71665-EE46-4C64-B1CE-49C943469AC0}"/>
              </a:ext>
            </a:extLst>
          </p:cNvPr>
          <p:cNvSpPr/>
          <p:nvPr/>
        </p:nvSpPr>
        <p:spPr>
          <a:xfrm>
            <a:off x="1623899" y="1961830"/>
            <a:ext cx="1821627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요</a:t>
            </a:r>
          </a:p>
        </p:txBody>
      </p:sp>
    </p:spTree>
    <p:extLst>
      <p:ext uri="{BB962C8B-B14F-4D97-AF65-F5344CB8AC3E}">
        <p14:creationId xmlns:p14="http://schemas.microsoft.com/office/powerpoint/2010/main" val="2058643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4" grpId="0" animBg="1"/>
      <p:bldP spid="27" grpId="0" animBg="1"/>
      <p:bldP spid="28" grpId="0" animBg="1"/>
      <p:bldP spid="2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36AB0C4-DCDD-473F-A1EB-62A713DA4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849" y="0"/>
            <a:ext cx="4420302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2068889" y="1893485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2068890" y="300636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519087" y="4891393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BBD0A57-D6D5-4C61-8513-98DF8D7D1FEA}"/>
              </a:ext>
            </a:extLst>
          </p:cNvPr>
          <p:cNvSpPr/>
          <p:nvPr/>
        </p:nvSpPr>
        <p:spPr>
          <a:xfrm>
            <a:off x="4664865" y="276172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사</a:t>
            </a:r>
            <a:endParaRPr lang="en-US" sz="54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068CA33-F324-4A9C-8D29-ED0022A1B9DD}"/>
              </a:ext>
            </a:extLst>
          </p:cNvPr>
          <p:cNvSpPr/>
          <p:nvPr/>
        </p:nvSpPr>
        <p:spPr>
          <a:xfrm>
            <a:off x="4415422" y="478800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7A2245E-174C-478B-AA95-81BF213E3235}"/>
              </a:ext>
            </a:extLst>
          </p:cNvPr>
          <p:cNvSpPr/>
          <p:nvPr/>
        </p:nvSpPr>
        <p:spPr>
          <a:xfrm>
            <a:off x="4210354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ㅅ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D3A13E3-D595-4A47-94B5-49385E80BC5E}"/>
              </a:ext>
            </a:extLst>
          </p:cNvPr>
          <p:cNvSpPr/>
          <p:nvPr/>
        </p:nvSpPr>
        <p:spPr>
          <a:xfrm>
            <a:off x="6283120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90C5C86-DEED-4DE8-81F1-0B12DBBF5897}"/>
              </a:ext>
            </a:extLst>
          </p:cNvPr>
          <p:cNvSpPr/>
          <p:nvPr/>
        </p:nvSpPr>
        <p:spPr>
          <a:xfrm>
            <a:off x="7244111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9C20243-94D8-4291-93B9-4FD6B3BE8D1F}"/>
              </a:ext>
            </a:extLst>
          </p:cNvPr>
          <p:cNvSpPr/>
          <p:nvPr/>
        </p:nvSpPr>
        <p:spPr>
          <a:xfrm>
            <a:off x="5246737" y="168325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A567170-58E5-49F6-BCEB-DD511AF10D1D}"/>
              </a:ext>
            </a:extLst>
          </p:cNvPr>
          <p:cNvSpPr/>
          <p:nvPr/>
        </p:nvSpPr>
        <p:spPr>
          <a:xfrm>
            <a:off x="6769148" y="276172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자</a:t>
            </a:r>
            <a:endParaRPr lang="en-US" sz="5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9166BDF-A1CD-4682-8792-9D94D5A7071C}"/>
              </a:ext>
            </a:extLst>
          </p:cNvPr>
          <p:cNvSpPr/>
          <p:nvPr/>
        </p:nvSpPr>
        <p:spPr>
          <a:xfrm>
            <a:off x="4955798" y="478800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DE3EE1E-FFAB-4138-9853-BF620328CAD7}"/>
              </a:ext>
            </a:extLst>
          </p:cNvPr>
          <p:cNvSpPr/>
          <p:nvPr/>
        </p:nvSpPr>
        <p:spPr>
          <a:xfrm>
            <a:off x="5496174" y="478800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73C8135-2982-4D2F-8A3C-689C88AC0479}"/>
              </a:ext>
            </a:extLst>
          </p:cNvPr>
          <p:cNvSpPr/>
          <p:nvPr/>
        </p:nvSpPr>
        <p:spPr>
          <a:xfrm>
            <a:off x="6576926" y="478800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7657705-5FDF-4360-9536-A6604D9A4DC7}"/>
              </a:ext>
            </a:extLst>
          </p:cNvPr>
          <p:cNvSpPr/>
          <p:nvPr/>
        </p:nvSpPr>
        <p:spPr>
          <a:xfrm>
            <a:off x="7078089" y="478800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047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1" grpId="0"/>
      <p:bldP spid="22" grpId="0" animBg="1"/>
      <p:bldP spid="25" grpId="0"/>
      <p:bldP spid="31" grpId="0"/>
      <p:bldP spid="32" grpId="0"/>
      <p:bldP spid="33" grpId="0"/>
      <p:bldP spid="34" grpId="0"/>
      <p:bldP spid="35" grpId="0" animBg="1"/>
      <p:bldP spid="38" grpId="0" animBg="1"/>
      <p:bldP spid="39" grpId="0" animBg="1"/>
      <p:bldP spid="40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701716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의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7054516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자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1FD8C44D-8466-4174-9C8E-AA0452D824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709" y="402116"/>
            <a:ext cx="1760507" cy="280279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D3BD902-1A40-49A5-ACB6-0B0F2F4D47A3}"/>
              </a:ext>
            </a:extLst>
          </p:cNvPr>
          <p:cNvSpPr/>
          <p:nvPr/>
        </p:nvSpPr>
        <p:spPr>
          <a:xfrm>
            <a:off x="9902591" y="0"/>
            <a:ext cx="22894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https://pixabay.com/images/id-157788/</a:t>
            </a:r>
          </a:p>
        </p:txBody>
      </p:sp>
    </p:spTree>
    <p:extLst>
      <p:ext uri="{BB962C8B-B14F-4D97-AF65-F5344CB8AC3E}">
        <p14:creationId xmlns:p14="http://schemas.microsoft.com/office/powerpoint/2010/main" val="3089877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C281A9-56B6-4628-B0FE-301B3A1C19EE}"/>
              </a:ext>
            </a:extLst>
          </p:cNvPr>
          <p:cNvSpPr txBox="1"/>
          <p:nvPr/>
        </p:nvSpPr>
        <p:spPr>
          <a:xfrm>
            <a:off x="1490722" y="1586645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ㅡ</a:t>
            </a:r>
            <a:endParaRPr lang="en-US" sz="166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3151091" y="353786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/>
              <a:t>ㅣ</a:t>
            </a:r>
            <a:endParaRPr lang="en-US" sz="199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8A8EDF8-9897-4828-A5A4-7F78104B36AA}"/>
              </a:ext>
            </a:extLst>
          </p:cNvPr>
          <p:cNvGrpSpPr/>
          <p:nvPr/>
        </p:nvGrpSpPr>
        <p:grpSpPr>
          <a:xfrm>
            <a:off x="1599688" y="833474"/>
            <a:ext cx="2441726" cy="2655509"/>
            <a:chOff x="7098807" y="849656"/>
            <a:chExt cx="2441726" cy="2655509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BCD87A0-2792-4C27-AABE-0751C7401F61}"/>
                </a:ext>
              </a:extLst>
            </p:cNvPr>
            <p:cNvSpPr/>
            <p:nvPr/>
          </p:nvSpPr>
          <p:spPr>
            <a:xfrm rot="5400000">
              <a:off x="7974961" y="1897451"/>
              <a:ext cx="272957" cy="2025265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30E56DB-2871-478F-A655-E8D61EBAA497}"/>
                </a:ext>
              </a:extLst>
            </p:cNvPr>
            <p:cNvSpPr/>
            <p:nvPr/>
          </p:nvSpPr>
          <p:spPr>
            <a:xfrm>
              <a:off x="9239856" y="849656"/>
              <a:ext cx="300677" cy="2655509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1270018" y="393820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1270019" y="1821047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1460460" y="4001037"/>
            <a:ext cx="2777343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2"/>
                </a:solidFill>
              </a:rPr>
              <a:t>[</a:t>
            </a:r>
            <a:r>
              <a:rPr lang="en-US" sz="11500" dirty="0" err="1">
                <a:solidFill>
                  <a:schemeClr val="accent2"/>
                </a:solidFill>
              </a:rPr>
              <a:t>eu</a:t>
            </a:r>
            <a:r>
              <a:rPr lang="en-US" sz="11500" dirty="0">
                <a:solidFill>
                  <a:schemeClr val="accent2"/>
                </a:solidFill>
              </a:rPr>
              <a:t>]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4662918" y="1537086"/>
            <a:ext cx="211755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11500" dirty="0" err="1">
                <a:solidFill>
                  <a:schemeClr val="accent5">
                    <a:lumMod val="75000"/>
                  </a:schemeClr>
                </a:solidFill>
              </a:rPr>
              <a:t>i</a:t>
            </a:r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4427231" y="3893236"/>
            <a:ext cx="2518607" cy="191522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 err="1"/>
              <a:t>ui</a:t>
            </a:r>
            <a:endParaRPr lang="en-US" sz="138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B327514-345C-4DC6-9243-88FCA7F1E673}"/>
              </a:ext>
            </a:extLst>
          </p:cNvPr>
          <p:cNvSpPr/>
          <p:nvPr/>
        </p:nvSpPr>
        <p:spPr>
          <a:xfrm>
            <a:off x="7098807" y="1536397"/>
            <a:ext cx="1475874" cy="4162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3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91BD758-40E2-4B1F-8772-4CC1C8B834C9}"/>
              </a:ext>
            </a:extLst>
          </p:cNvPr>
          <p:cNvGrpSpPr/>
          <p:nvPr/>
        </p:nvGrpSpPr>
        <p:grpSpPr>
          <a:xfrm>
            <a:off x="8096250" y="3122381"/>
            <a:ext cx="4095750" cy="1446550"/>
            <a:chOff x="7753350" y="2363958"/>
            <a:chExt cx="4095750" cy="144655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FE681E-708E-4D4E-B978-34B9C563DC94}"/>
                </a:ext>
              </a:extLst>
            </p:cNvPr>
            <p:cNvSpPr txBox="1"/>
            <p:nvPr/>
          </p:nvSpPr>
          <p:spPr>
            <a:xfrm>
              <a:off x="7753350" y="2363958"/>
              <a:ext cx="40957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의사</a:t>
              </a:r>
              <a:endParaRPr lang="en-US" sz="8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24" name="Picture 23" descr="A picture containing graphics, drawing&#10;&#10;Description automatically generated">
              <a:extLst>
                <a:ext uri="{FF2B5EF4-FFF2-40B4-BE49-F238E27FC236}">
                  <a16:creationId xmlns:a16="http://schemas.microsoft.com/office/drawing/2014/main" id="{0EE34316-6AE9-4660-B9C9-7306F7151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7211" y="2562463"/>
              <a:ext cx="1049540" cy="1049540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65586D3-C622-4F92-9DAD-87601FC88F18}"/>
              </a:ext>
            </a:extLst>
          </p:cNvPr>
          <p:cNvGrpSpPr/>
          <p:nvPr/>
        </p:nvGrpSpPr>
        <p:grpSpPr>
          <a:xfrm>
            <a:off x="8096250" y="1310873"/>
            <a:ext cx="4095750" cy="1446550"/>
            <a:chOff x="7753350" y="552450"/>
            <a:chExt cx="4095750" cy="14465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2AC192-C5CA-4F48-8EBB-C6981236A879}"/>
                </a:ext>
              </a:extLst>
            </p:cNvPr>
            <p:cNvSpPr txBox="1"/>
            <p:nvPr/>
          </p:nvSpPr>
          <p:spPr>
            <a:xfrm>
              <a:off x="7753350" y="552450"/>
              <a:ext cx="409575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8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의자</a:t>
              </a:r>
              <a:endParaRPr lang="en-US" sz="88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33" name="Picture 32" descr="A picture containing furniture, table&#10;&#10;Description automatically generated">
              <a:extLst>
                <a:ext uri="{FF2B5EF4-FFF2-40B4-BE49-F238E27FC236}">
                  <a16:creationId xmlns:a16="http://schemas.microsoft.com/office/drawing/2014/main" id="{E0119E4C-BB28-4466-A224-38CC58074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7487" y="730426"/>
              <a:ext cx="728988" cy="11605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9316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E75B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2E75B5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22787 0.001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0602 L 0.00078 0.3777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919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9" grpId="0"/>
      <p:bldP spid="14" grpId="0"/>
      <p:bldP spid="14" grpId="1"/>
      <p:bldP spid="35" grpId="0"/>
      <p:bldP spid="35" grpId="1"/>
      <p:bldP spid="1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67A7216-3E8C-417F-93F7-0D48F3FB16B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012872-746D-43E4-BB13-EE204865547E}"/>
              </a:ext>
            </a:extLst>
          </p:cNvPr>
          <p:cNvSpPr/>
          <p:nvPr/>
        </p:nvSpPr>
        <p:spPr>
          <a:xfrm>
            <a:off x="3674664" y="4687979"/>
            <a:ext cx="4842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https://www.youtube.com/watch?v=dCi0qoZ6BXI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6F9AB6-6DD9-4638-8E6F-79815AD6CC7F}"/>
              </a:ext>
            </a:extLst>
          </p:cNvPr>
          <p:cNvSpPr txBox="1"/>
          <p:nvPr/>
        </p:nvSpPr>
        <p:spPr>
          <a:xfrm>
            <a:off x="85725" y="0"/>
            <a:ext cx="4219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의</a:t>
            </a:r>
            <a:r>
              <a:rPr lang="en-US" altLang="ko-KR" dirty="0"/>
              <a:t>”</a:t>
            </a:r>
            <a:r>
              <a:rPr lang="ko-KR" altLang="en-US" dirty="0"/>
              <a:t>의 발음에 대한 동영상</a:t>
            </a:r>
            <a:r>
              <a:rPr lang="en-US" altLang="ko-KR" dirty="0"/>
              <a:t>(</a:t>
            </a:r>
            <a:r>
              <a:rPr lang="ko-KR" altLang="en-US" dirty="0"/>
              <a:t>교사 참고용</a:t>
            </a:r>
            <a:r>
              <a:rPr lang="en-US" altLang="ko-KR" dirty="0"/>
              <a:t>)</a:t>
            </a:r>
            <a:endParaRPr lang="en-US" dirty="0"/>
          </a:p>
        </p:txBody>
      </p:sp>
      <p:pic>
        <p:nvPicPr>
          <p:cNvPr id="7" name="Online Media 6" title="'￬ﾝﾴ￬ﾤﾑ ￫ﾪﾨ￬ﾝﾌ'￬ﾝﾘ ￫ﾰﾜ￬ﾝﾌ￫ﾲﾕ">
            <a:hlinkClick r:id="" action="ppaction://media"/>
            <a:extLst>
              <a:ext uri="{FF2B5EF4-FFF2-40B4-BE49-F238E27FC236}">
                <a16:creationId xmlns:a16="http://schemas.microsoft.com/office/drawing/2014/main" id="{37E12705-14F2-4BBA-8EE7-781ABAB2E71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048000" y="1258979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0017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99C9F1-F1BB-4B49-9DDE-0B7E6F44EE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17" b="89756" l="9890" r="89744">
                        <a14:foregroundMark x1="17582" y1="7317" x2="17582" y2="7317"/>
                        <a14:foregroundMark x1="11722" y1="8293" x2="49451" y2="13171"/>
                        <a14:foregroundMark x1="49451" y1="13171" x2="74725" y2="11220"/>
                        <a14:foregroundMark x1="74359" y1="21951" x2="74359" y2="21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4076" y="1673361"/>
            <a:ext cx="1807447" cy="17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2204577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24666FE5-D2B9-4CF0-9704-43059BC43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136" y="182497"/>
            <a:ext cx="10768864" cy="5578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ㅈ</a:t>
            </a:r>
            <a:r>
              <a:rPr lang="en-US" altLang="ko-KR" sz="2800" b="1" dirty="0"/>
              <a:t>(j)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76513E-9A50-411B-9928-EF3C89F8E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1" y="2569041"/>
            <a:ext cx="2285998" cy="274603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F3861C-93FE-488D-A094-D14E6D075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280433"/>
            <a:ext cx="871363" cy="45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bg1">
              <a:lumMod val="50000"/>
            </a:schemeClr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ㅓ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bg1">
                  <a:lumMod val="95000"/>
                </a:schemeClr>
              </a:gs>
              <a:gs pos="70000">
                <a:schemeClr val="bg1">
                  <a:lumMod val="75000"/>
                </a:schemeClr>
              </a:gs>
              <a:gs pos="10000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저</a:t>
            </a:r>
            <a:endParaRPr lang="en-US" sz="11500" b="1" dirty="0">
              <a:solidFill>
                <a:schemeClr val="tx1">
                  <a:lumMod val="65000"/>
                  <a:lumOff val="35000"/>
                </a:schemeClr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ㅈ</a:t>
            </a:r>
            <a:endParaRPr lang="en-US" sz="19900" dirty="0">
              <a:solidFill>
                <a:schemeClr val="tx1">
                  <a:lumMod val="50000"/>
                  <a:lumOff val="50000"/>
                </a:schemeClr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ㅓ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33E858-A7FB-4109-B499-25B592E4D649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https://pixabay.com/images/id-4651363/</a:t>
            </a:r>
          </a:p>
        </p:txBody>
      </p:sp>
    </p:spTree>
    <p:extLst>
      <p:ext uri="{BB962C8B-B14F-4D97-AF65-F5344CB8AC3E}">
        <p14:creationId xmlns:p14="http://schemas.microsoft.com/office/powerpoint/2010/main" val="1629203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48187" y="4412287"/>
            <a:ext cx="1719306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저</a:t>
            </a:r>
          </a:p>
        </p:txBody>
      </p:sp>
      <p:sp>
        <p:nvSpPr>
          <p:cNvPr id="3" name="타원 2"/>
          <p:cNvSpPr/>
          <p:nvPr/>
        </p:nvSpPr>
        <p:spPr>
          <a:xfrm>
            <a:off x="7971443" y="2753442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저</a:t>
            </a:r>
          </a:p>
        </p:txBody>
      </p:sp>
      <p:sp>
        <p:nvSpPr>
          <p:cNvPr id="4" name="타원 3"/>
          <p:cNvSpPr/>
          <p:nvPr/>
        </p:nvSpPr>
        <p:spPr>
          <a:xfrm>
            <a:off x="4652024" y="1374805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저</a:t>
            </a:r>
          </a:p>
        </p:txBody>
      </p:sp>
      <p:sp>
        <p:nvSpPr>
          <p:cNvPr id="5" name="타원 4"/>
          <p:cNvSpPr/>
          <p:nvPr/>
        </p:nvSpPr>
        <p:spPr>
          <a:xfrm>
            <a:off x="215673" y="172167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저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185C83-F2F6-450A-BC77-C35F722E69DB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8C645AC-18BB-4AA0-A1E3-3AF61580A5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51288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36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50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78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92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106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120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134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513E02D-B3A9-4ADB-989D-103866A91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9505294-92DF-4FD0-A22C-D03582F9BEDB}"/>
              </a:ext>
            </a:extLst>
          </p:cNvPr>
          <p:cNvSpPr txBox="1"/>
          <p:nvPr/>
        </p:nvSpPr>
        <p:spPr>
          <a:xfrm>
            <a:off x="140070" y="1603995"/>
            <a:ext cx="114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ㅇ</a:t>
            </a:r>
            <a:r>
              <a:rPr lang="en-US" altLang="ko-KR" sz="2800" b="1" dirty="0"/>
              <a:t>(ng)</a:t>
            </a:r>
            <a:endParaRPr lang="en-US" sz="28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84E4AAD-C3D3-43DE-925A-F12326F93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4423" y="907561"/>
            <a:ext cx="871363" cy="4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40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D31F4AC7-7FA9-43DD-BD4C-09F487688D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575" y="2309057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15805D5E-753B-4A10-9109-EF5342FE7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95574" y="2309057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7A008A46-376D-400C-8BDE-562C364C86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6669" y="2309057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F440B1CB-4790-4336-B804-E53823256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61605" y="2309057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E8694C62-6649-406D-91BD-8B783ABF149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" name="타원 32">
            <a:extLst>
              <a:ext uri="{FF2B5EF4-FFF2-40B4-BE49-F238E27FC236}">
                <a16:creationId xmlns:a16="http://schemas.microsoft.com/office/drawing/2014/main" id="{A6FB1C54-78A0-4389-AB50-0855C4199039}"/>
              </a:ext>
            </a:extLst>
          </p:cNvPr>
          <p:cNvSpPr/>
          <p:nvPr/>
        </p:nvSpPr>
        <p:spPr>
          <a:xfrm>
            <a:off x="4483753" y="3297529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13" name="그룹 2">
            <a:extLst>
              <a:ext uri="{FF2B5EF4-FFF2-40B4-BE49-F238E27FC236}">
                <a16:creationId xmlns:a16="http://schemas.microsoft.com/office/drawing/2014/main" id="{CEE2243C-65E3-4AC2-A068-5193AD6FBF1D}"/>
              </a:ext>
            </a:extLst>
          </p:cNvPr>
          <p:cNvGrpSpPr/>
          <p:nvPr/>
        </p:nvGrpSpPr>
        <p:grpSpPr>
          <a:xfrm flipV="1">
            <a:off x="4507472" y="3399098"/>
            <a:ext cx="328108" cy="136534"/>
            <a:chOff x="1564037" y="5281917"/>
            <a:chExt cx="990475" cy="412161"/>
          </a:xfrm>
        </p:grpSpPr>
        <p:sp>
          <p:nvSpPr>
            <p:cNvPr id="14" name="Freeform 68">
              <a:extLst>
                <a:ext uri="{FF2B5EF4-FFF2-40B4-BE49-F238E27FC236}">
                  <a16:creationId xmlns:a16="http://schemas.microsoft.com/office/drawing/2014/main" id="{427A7119-F35A-4ADC-8782-397575516B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5" name="Freeform 68">
              <a:extLst>
                <a:ext uri="{FF2B5EF4-FFF2-40B4-BE49-F238E27FC236}">
                  <a16:creationId xmlns:a16="http://schemas.microsoft.com/office/drawing/2014/main" id="{F0AED4FB-3C07-4C52-894B-7CB5D10019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16" name="Freeform 68">
              <a:extLst>
                <a:ext uri="{FF2B5EF4-FFF2-40B4-BE49-F238E27FC236}">
                  <a16:creationId xmlns:a16="http://schemas.microsoft.com/office/drawing/2014/main" id="{6B1BA9B6-E1EA-4A59-985B-7FFDF5433770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그룹 6">
            <a:extLst>
              <a:ext uri="{FF2B5EF4-FFF2-40B4-BE49-F238E27FC236}">
                <a16:creationId xmlns:a16="http://schemas.microsoft.com/office/drawing/2014/main" id="{10D2C509-993A-4EFE-AA56-8A6FA01FCC78}"/>
              </a:ext>
            </a:extLst>
          </p:cNvPr>
          <p:cNvGrpSpPr/>
          <p:nvPr/>
        </p:nvGrpSpPr>
        <p:grpSpPr>
          <a:xfrm>
            <a:off x="3645929" y="2703334"/>
            <a:ext cx="2094212" cy="1867730"/>
            <a:chOff x="1041483" y="-390525"/>
            <a:chExt cx="10224865" cy="8399462"/>
          </a:xfrm>
        </p:grpSpPr>
        <p:sp>
          <p:nvSpPr>
            <p:cNvPr id="18" name="타원 3">
              <a:extLst>
                <a:ext uri="{FF2B5EF4-FFF2-40B4-BE49-F238E27FC236}">
                  <a16:creationId xmlns:a16="http://schemas.microsoft.com/office/drawing/2014/main" id="{B46012F3-3586-4146-9F6C-01D1747C477C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solidFill>
              <a:srgbClr val="FFFF00">
                <a:alpha val="8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 dirty="0">
                <a:solidFill>
                  <a:prstClr val="white"/>
                </a:solidFill>
              </a:endParaRPr>
            </a:p>
          </p:txBody>
        </p:sp>
        <p:sp>
          <p:nvSpPr>
            <p:cNvPr id="19" name="자유형: 도형 4">
              <a:extLst>
                <a:ext uri="{FF2B5EF4-FFF2-40B4-BE49-F238E27FC236}">
                  <a16:creationId xmlns:a16="http://schemas.microsoft.com/office/drawing/2014/main" id="{36C016D2-4E13-4CC9-B23A-322471B2BD8D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no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0" name="자유형: 도형 5">
              <a:extLst>
                <a:ext uri="{FF2B5EF4-FFF2-40B4-BE49-F238E27FC236}">
                  <a16:creationId xmlns:a16="http://schemas.microsoft.com/office/drawing/2014/main" id="{E09C419E-1F70-4383-AF14-BB200682C9F0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no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30" name="타원 32">
            <a:extLst>
              <a:ext uri="{FF2B5EF4-FFF2-40B4-BE49-F238E27FC236}">
                <a16:creationId xmlns:a16="http://schemas.microsoft.com/office/drawing/2014/main" id="{7FFE1B88-C5E9-407D-89A4-6681D469911F}"/>
              </a:ext>
            </a:extLst>
          </p:cNvPr>
          <p:cNvSpPr/>
          <p:nvPr/>
        </p:nvSpPr>
        <p:spPr>
          <a:xfrm>
            <a:off x="1636170" y="3297529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31" name="그룹 2">
            <a:extLst>
              <a:ext uri="{FF2B5EF4-FFF2-40B4-BE49-F238E27FC236}">
                <a16:creationId xmlns:a16="http://schemas.microsoft.com/office/drawing/2014/main" id="{6323F115-0E61-4621-8DAC-EBDE9D3045CA}"/>
              </a:ext>
            </a:extLst>
          </p:cNvPr>
          <p:cNvGrpSpPr/>
          <p:nvPr/>
        </p:nvGrpSpPr>
        <p:grpSpPr>
          <a:xfrm flipV="1">
            <a:off x="1659889" y="3399098"/>
            <a:ext cx="328108" cy="136534"/>
            <a:chOff x="1564037" y="5281917"/>
            <a:chExt cx="990475" cy="412161"/>
          </a:xfrm>
        </p:grpSpPr>
        <p:sp>
          <p:nvSpPr>
            <p:cNvPr id="32" name="Freeform 68">
              <a:extLst>
                <a:ext uri="{FF2B5EF4-FFF2-40B4-BE49-F238E27FC236}">
                  <a16:creationId xmlns:a16="http://schemas.microsoft.com/office/drawing/2014/main" id="{C5E177AA-CBF6-467C-9D32-84AC33CEA17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33" name="Freeform 68">
              <a:extLst>
                <a:ext uri="{FF2B5EF4-FFF2-40B4-BE49-F238E27FC236}">
                  <a16:creationId xmlns:a16="http://schemas.microsoft.com/office/drawing/2014/main" id="{DE335772-85D2-4B90-8254-12B4F043255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34" name="Freeform 68">
              <a:extLst>
                <a:ext uri="{FF2B5EF4-FFF2-40B4-BE49-F238E27FC236}">
                  <a16:creationId xmlns:a16="http://schemas.microsoft.com/office/drawing/2014/main" id="{F964B111-CBB8-4FCD-A2DA-03809492DED2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35" name="그룹 6">
            <a:extLst>
              <a:ext uri="{FF2B5EF4-FFF2-40B4-BE49-F238E27FC236}">
                <a16:creationId xmlns:a16="http://schemas.microsoft.com/office/drawing/2014/main" id="{823EA359-41D2-4010-B473-DCF924139CC3}"/>
              </a:ext>
            </a:extLst>
          </p:cNvPr>
          <p:cNvGrpSpPr/>
          <p:nvPr/>
        </p:nvGrpSpPr>
        <p:grpSpPr>
          <a:xfrm>
            <a:off x="798346" y="2703334"/>
            <a:ext cx="2094212" cy="1867730"/>
            <a:chOff x="1041483" y="-390525"/>
            <a:chExt cx="10224865" cy="8399462"/>
          </a:xfrm>
        </p:grpSpPr>
        <p:sp>
          <p:nvSpPr>
            <p:cNvPr id="36" name="타원 3">
              <a:extLst>
                <a:ext uri="{FF2B5EF4-FFF2-40B4-BE49-F238E27FC236}">
                  <a16:creationId xmlns:a16="http://schemas.microsoft.com/office/drawing/2014/main" id="{7A0E73DF-7718-4E8F-A2C4-B940FBE35999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solidFill>
              <a:srgbClr val="FF9999">
                <a:alpha val="8784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7" name="자유형: 도형 4">
              <a:extLst>
                <a:ext uri="{FF2B5EF4-FFF2-40B4-BE49-F238E27FC236}">
                  <a16:creationId xmlns:a16="http://schemas.microsoft.com/office/drawing/2014/main" id="{7F7618C0-F2E4-4BD9-90CC-8D4A21ADA503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no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38" name="자유형: 도형 5">
              <a:extLst>
                <a:ext uri="{FF2B5EF4-FFF2-40B4-BE49-F238E27FC236}">
                  <a16:creationId xmlns:a16="http://schemas.microsoft.com/office/drawing/2014/main" id="{64A34F84-1190-4647-9208-F7582DA1B423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no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39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D8574A6F-9629-4597-9682-A9C408D8B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1183" y="2309057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타원 32">
            <a:extLst>
              <a:ext uri="{FF2B5EF4-FFF2-40B4-BE49-F238E27FC236}">
                <a16:creationId xmlns:a16="http://schemas.microsoft.com/office/drawing/2014/main" id="{8ADD8163-CF9C-4CFD-8318-0B02055F8E65}"/>
              </a:ext>
            </a:extLst>
          </p:cNvPr>
          <p:cNvSpPr/>
          <p:nvPr/>
        </p:nvSpPr>
        <p:spPr>
          <a:xfrm>
            <a:off x="7381778" y="3297529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41" name="그룹 2">
            <a:extLst>
              <a:ext uri="{FF2B5EF4-FFF2-40B4-BE49-F238E27FC236}">
                <a16:creationId xmlns:a16="http://schemas.microsoft.com/office/drawing/2014/main" id="{D0A7CE67-D128-4FFB-88E8-B5388F4EFCEB}"/>
              </a:ext>
            </a:extLst>
          </p:cNvPr>
          <p:cNvGrpSpPr/>
          <p:nvPr/>
        </p:nvGrpSpPr>
        <p:grpSpPr>
          <a:xfrm flipV="1">
            <a:off x="7405497" y="3399098"/>
            <a:ext cx="328108" cy="136534"/>
            <a:chOff x="1564037" y="5281917"/>
            <a:chExt cx="990475" cy="412161"/>
          </a:xfrm>
        </p:grpSpPr>
        <p:sp>
          <p:nvSpPr>
            <p:cNvPr id="42" name="Freeform 68">
              <a:extLst>
                <a:ext uri="{FF2B5EF4-FFF2-40B4-BE49-F238E27FC236}">
                  <a16:creationId xmlns:a16="http://schemas.microsoft.com/office/drawing/2014/main" id="{F47050A1-FE0C-4F41-BFC0-C79CC8C10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3" name="Freeform 68">
              <a:extLst>
                <a:ext uri="{FF2B5EF4-FFF2-40B4-BE49-F238E27FC236}">
                  <a16:creationId xmlns:a16="http://schemas.microsoft.com/office/drawing/2014/main" id="{107CE319-D899-40C2-8F76-7AAA575AD1D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44" name="Freeform 68">
              <a:extLst>
                <a:ext uri="{FF2B5EF4-FFF2-40B4-BE49-F238E27FC236}">
                  <a16:creationId xmlns:a16="http://schemas.microsoft.com/office/drawing/2014/main" id="{73E6945D-5193-4047-B25A-71CC88F6C7DC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그룹 6">
            <a:extLst>
              <a:ext uri="{FF2B5EF4-FFF2-40B4-BE49-F238E27FC236}">
                <a16:creationId xmlns:a16="http://schemas.microsoft.com/office/drawing/2014/main" id="{311B9AA0-A37E-4257-B16B-2055A1762E7B}"/>
              </a:ext>
            </a:extLst>
          </p:cNvPr>
          <p:cNvGrpSpPr/>
          <p:nvPr/>
        </p:nvGrpSpPr>
        <p:grpSpPr>
          <a:xfrm>
            <a:off x="6543954" y="2703334"/>
            <a:ext cx="2094212" cy="1867730"/>
            <a:chOff x="1041483" y="-390525"/>
            <a:chExt cx="10224865" cy="8399462"/>
          </a:xfrm>
          <a:solidFill>
            <a:srgbClr val="99FFCC">
              <a:alpha val="87000"/>
            </a:srgbClr>
          </a:solidFill>
        </p:grpSpPr>
        <p:sp>
          <p:nvSpPr>
            <p:cNvPr id="46" name="타원 3">
              <a:extLst>
                <a:ext uri="{FF2B5EF4-FFF2-40B4-BE49-F238E27FC236}">
                  <a16:creationId xmlns:a16="http://schemas.microsoft.com/office/drawing/2014/main" id="{3690C4AB-1FB2-43B3-A4D1-9A8071100938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7" name="자유형: 도형 4">
              <a:extLst>
                <a:ext uri="{FF2B5EF4-FFF2-40B4-BE49-F238E27FC236}">
                  <a16:creationId xmlns:a16="http://schemas.microsoft.com/office/drawing/2014/main" id="{D05C9137-96BE-4905-BA28-EEAD8561393C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grp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48" name="자유형: 도형 5">
              <a:extLst>
                <a:ext uri="{FF2B5EF4-FFF2-40B4-BE49-F238E27FC236}">
                  <a16:creationId xmlns:a16="http://schemas.microsoft.com/office/drawing/2014/main" id="{542BBEAB-C5E5-4E76-B6D2-B71915763FBE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grp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pic>
        <p:nvPicPr>
          <p:cNvPr id="49" name="Picture 2" descr="수퍼 맨, 아이 Hero, 슈퍼 히어로, 영웅, 어린이, 권력, 재미, 복장, 어린 시절, 보호">
            <a:extLst>
              <a:ext uri="{FF2B5EF4-FFF2-40B4-BE49-F238E27FC236}">
                <a16:creationId xmlns:a16="http://schemas.microsoft.com/office/drawing/2014/main" id="{30A70233-7796-4D9F-9313-E8EFD43B1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194" b="90000" l="8453" r="90288">
                        <a14:foregroundMark x1="46763" y1="8611" x2="46763" y2="8611"/>
                        <a14:foregroundMark x1="51079" y1="9722" x2="51079" y2="9722"/>
                        <a14:foregroundMark x1="8993" y1="40833" x2="8993" y2="40833"/>
                        <a14:foregroundMark x1="8633" y1="52778" x2="8633" y2="52778"/>
                        <a14:foregroundMark x1="90288" y1="52778" x2="90288" y2="5277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87991" y="2309057"/>
            <a:ext cx="2560320" cy="331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타원 32">
            <a:extLst>
              <a:ext uri="{FF2B5EF4-FFF2-40B4-BE49-F238E27FC236}">
                <a16:creationId xmlns:a16="http://schemas.microsoft.com/office/drawing/2014/main" id="{10142A95-1D75-4FFB-B333-0AE0BA1C3C19}"/>
              </a:ext>
            </a:extLst>
          </p:cNvPr>
          <p:cNvSpPr/>
          <p:nvPr/>
        </p:nvSpPr>
        <p:spPr>
          <a:xfrm>
            <a:off x="10298586" y="3297529"/>
            <a:ext cx="380860" cy="339670"/>
          </a:xfrm>
          <a:prstGeom prst="ellipse">
            <a:avLst/>
          </a:prstGeom>
          <a:solidFill>
            <a:srgbClr val="FF9999">
              <a:alpha val="8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ko-KR" altLang="en-US">
              <a:solidFill>
                <a:prstClr val="white"/>
              </a:solidFill>
            </a:endParaRPr>
          </a:p>
        </p:txBody>
      </p:sp>
      <p:grpSp>
        <p:nvGrpSpPr>
          <p:cNvPr id="51" name="그룹 2">
            <a:extLst>
              <a:ext uri="{FF2B5EF4-FFF2-40B4-BE49-F238E27FC236}">
                <a16:creationId xmlns:a16="http://schemas.microsoft.com/office/drawing/2014/main" id="{D9BE55D9-C457-4B88-A6A2-930A654EF33A}"/>
              </a:ext>
            </a:extLst>
          </p:cNvPr>
          <p:cNvGrpSpPr/>
          <p:nvPr/>
        </p:nvGrpSpPr>
        <p:grpSpPr>
          <a:xfrm flipV="1">
            <a:off x="10322305" y="3399098"/>
            <a:ext cx="328108" cy="136534"/>
            <a:chOff x="1564037" y="5281917"/>
            <a:chExt cx="990475" cy="412161"/>
          </a:xfrm>
        </p:grpSpPr>
        <p:sp>
          <p:nvSpPr>
            <p:cNvPr id="52" name="Freeform 68">
              <a:extLst>
                <a:ext uri="{FF2B5EF4-FFF2-40B4-BE49-F238E27FC236}">
                  <a16:creationId xmlns:a16="http://schemas.microsoft.com/office/drawing/2014/main" id="{7ADAED68-DEE1-4998-898E-163B2E5D46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1182" y="5401272"/>
              <a:ext cx="392225" cy="256960"/>
            </a:xfrm>
            <a:prstGeom prst="ellipse">
              <a:avLst/>
            </a:prstGeom>
            <a:solidFill>
              <a:srgbClr val="843306"/>
            </a:solidFill>
            <a:ln w="57150">
              <a:solidFill>
                <a:srgbClr val="F7945E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3" name="Freeform 68">
              <a:extLst>
                <a:ext uri="{FF2B5EF4-FFF2-40B4-BE49-F238E27FC236}">
                  <a16:creationId xmlns:a16="http://schemas.microsoft.com/office/drawing/2014/main" id="{BACD20D5-44A8-43E4-BD95-F32E1CA0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247292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54" name="Freeform 68">
              <a:extLst>
                <a:ext uri="{FF2B5EF4-FFF2-40B4-BE49-F238E27FC236}">
                  <a16:creationId xmlns:a16="http://schemas.microsoft.com/office/drawing/2014/main" id="{A1FEF60F-2F73-4341-8ED3-CAB7276CC3F1}"/>
                </a:ext>
              </a:extLst>
            </p:cNvPr>
            <p:cNvSpPr>
              <a:spLocks/>
            </p:cNvSpPr>
            <p:nvPr/>
          </p:nvSpPr>
          <p:spPr bwMode="auto">
            <a:xfrm rot="16200000" flipH="1">
              <a:off x="1459095" y="5386859"/>
              <a:ext cx="412161" cy="202278"/>
            </a:xfrm>
            <a:custGeom>
              <a:avLst/>
              <a:gdLst>
                <a:gd name="T0" fmla="*/ 296 w 594"/>
                <a:gd name="T1" fmla="*/ 61 h 100"/>
                <a:gd name="T2" fmla="*/ 230 w 594"/>
                <a:gd name="T3" fmla="*/ 59 h 100"/>
                <a:gd name="T4" fmla="*/ 120 w 594"/>
                <a:gd name="T5" fmla="*/ 39 h 100"/>
                <a:gd name="T6" fmla="*/ 43 w 594"/>
                <a:gd name="T7" fmla="*/ 13 h 100"/>
                <a:gd name="T8" fmla="*/ 3 w 594"/>
                <a:gd name="T9" fmla="*/ 0 h 100"/>
                <a:gd name="T10" fmla="*/ 0 w 594"/>
                <a:gd name="T11" fmla="*/ 4 h 100"/>
                <a:gd name="T12" fmla="*/ 2 w 594"/>
                <a:gd name="T13" fmla="*/ 13 h 100"/>
                <a:gd name="T14" fmla="*/ 28 w 594"/>
                <a:gd name="T15" fmla="*/ 43 h 100"/>
                <a:gd name="T16" fmla="*/ 94 w 594"/>
                <a:gd name="T17" fmla="*/ 75 h 100"/>
                <a:gd name="T18" fmla="*/ 179 w 594"/>
                <a:gd name="T19" fmla="*/ 92 h 100"/>
                <a:gd name="T20" fmla="*/ 253 w 594"/>
                <a:gd name="T21" fmla="*/ 98 h 100"/>
                <a:gd name="T22" fmla="*/ 296 w 594"/>
                <a:gd name="T23" fmla="*/ 100 h 100"/>
                <a:gd name="T24" fmla="*/ 341 w 594"/>
                <a:gd name="T25" fmla="*/ 98 h 100"/>
                <a:gd name="T26" fmla="*/ 416 w 594"/>
                <a:gd name="T27" fmla="*/ 92 h 100"/>
                <a:gd name="T28" fmla="*/ 500 w 594"/>
                <a:gd name="T29" fmla="*/ 75 h 100"/>
                <a:gd name="T30" fmla="*/ 565 w 594"/>
                <a:gd name="T31" fmla="*/ 43 h 100"/>
                <a:gd name="T32" fmla="*/ 592 w 594"/>
                <a:gd name="T33" fmla="*/ 13 h 100"/>
                <a:gd name="T34" fmla="*/ 594 w 594"/>
                <a:gd name="T35" fmla="*/ 4 h 100"/>
                <a:gd name="T36" fmla="*/ 590 w 594"/>
                <a:gd name="T37" fmla="*/ 0 h 100"/>
                <a:gd name="T38" fmla="*/ 551 w 594"/>
                <a:gd name="T39" fmla="*/ 13 h 100"/>
                <a:gd name="T40" fmla="*/ 473 w 594"/>
                <a:gd name="T41" fmla="*/ 39 h 100"/>
                <a:gd name="T42" fmla="*/ 364 w 594"/>
                <a:gd name="T43" fmla="*/ 59 h 100"/>
                <a:gd name="T44" fmla="*/ 296 w 594"/>
                <a:gd name="T45" fmla="*/ 61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4" h="100">
                  <a:moveTo>
                    <a:pt x="296" y="61"/>
                  </a:moveTo>
                  <a:lnTo>
                    <a:pt x="230" y="59"/>
                  </a:lnTo>
                  <a:lnTo>
                    <a:pt x="120" y="39"/>
                  </a:lnTo>
                  <a:lnTo>
                    <a:pt x="43" y="13"/>
                  </a:lnTo>
                  <a:lnTo>
                    <a:pt x="3" y="0"/>
                  </a:lnTo>
                  <a:lnTo>
                    <a:pt x="0" y="4"/>
                  </a:lnTo>
                  <a:lnTo>
                    <a:pt x="2" y="13"/>
                  </a:lnTo>
                  <a:lnTo>
                    <a:pt x="28" y="43"/>
                  </a:lnTo>
                  <a:lnTo>
                    <a:pt x="94" y="75"/>
                  </a:lnTo>
                  <a:lnTo>
                    <a:pt x="179" y="92"/>
                  </a:lnTo>
                  <a:lnTo>
                    <a:pt x="253" y="98"/>
                  </a:lnTo>
                  <a:lnTo>
                    <a:pt x="296" y="100"/>
                  </a:lnTo>
                  <a:lnTo>
                    <a:pt x="341" y="98"/>
                  </a:lnTo>
                  <a:lnTo>
                    <a:pt x="416" y="92"/>
                  </a:lnTo>
                  <a:lnTo>
                    <a:pt x="500" y="75"/>
                  </a:lnTo>
                  <a:lnTo>
                    <a:pt x="565" y="43"/>
                  </a:lnTo>
                  <a:lnTo>
                    <a:pt x="592" y="13"/>
                  </a:lnTo>
                  <a:lnTo>
                    <a:pt x="594" y="4"/>
                  </a:lnTo>
                  <a:lnTo>
                    <a:pt x="590" y="0"/>
                  </a:lnTo>
                  <a:lnTo>
                    <a:pt x="551" y="13"/>
                  </a:lnTo>
                  <a:lnTo>
                    <a:pt x="473" y="39"/>
                  </a:lnTo>
                  <a:lnTo>
                    <a:pt x="364" y="59"/>
                  </a:lnTo>
                  <a:lnTo>
                    <a:pt x="296" y="61"/>
                  </a:lnTo>
                  <a:close/>
                </a:path>
              </a:pathLst>
            </a:custGeom>
            <a:solidFill>
              <a:srgbClr val="FCBC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ko-KR" altLang="en-US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5" name="그룹 6">
            <a:extLst>
              <a:ext uri="{FF2B5EF4-FFF2-40B4-BE49-F238E27FC236}">
                <a16:creationId xmlns:a16="http://schemas.microsoft.com/office/drawing/2014/main" id="{ADA17AED-A992-47D1-A830-50130211351A}"/>
              </a:ext>
            </a:extLst>
          </p:cNvPr>
          <p:cNvGrpSpPr/>
          <p:nvPr/>
        </p:nvGrpSpPr>
        <p:grpSpPr>
          <a:xfrm>
            <a:off x="9460762" y="2703334"/>
            <a:ext cx="2094212" cy="1867730"/>
            <a:chOff x="1041483" y="-390525"/>
            <a:chExt cx="10224865" cy="8399462"/>
          </a:xfrm>
        </p:grpSpPr>
        <p:sp>
          <p:nvSpPr>
            <p:cNvPr id="56" name="타원 3">
              <a:extLst>
                <a:ext uri="{FF2B5EF4-FFF2-40B4-BE49-F238E27FC236}">
                  <a16:creationId xmlns:a16="http://schemas.microsoft.com/office/drawing/2014/main" id="{C0746500-5183-49E6-8002-263A064AC240}"/>
                </a:ext>
              </a:extLst>
            </p:cNvPr>
            <p:cNvSpPr/>
            <p:nvPr/>
          </p:nvSpPr>
          <p:spPr>
            <a:xfrm>
              <a:off x="1041483" y="-390525"/>
              <a:ext cx="10224865" cy="8399462"/>
            </a:xfrm>
            <a:prstGeom prst="ellipse">
              <a:avLst/>
            </a:prstGeom>
            <a:solidFill>
              <a:srgbClr val="99CCFF">
                <a:alpha val="8745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7" name="자유형: 도형 4">
              <a:extLst>
                <a:ext uri="{FF2B5EF4-FFF2-40B4-BE49-F238E27FC236}">
                  <a16:creationId xmlns:a16="http://schemas.microsoft.com/office/drawing/2014/main" id="{581E7654-6172-49CD-AF91-5B79E3412A4A}"/>
                </a:ext>
              </a:extLst>
            </p:cNvPr>
            <p:cNvSpPr/>
            <p:nvPr/>
          </p:nvSpPr>
          <p:spPr>
            <a:xfrm>
              <a:off x="2152650" y="171450"/>
              <a:ext cx="2219325" cy="1657350"/>
            </a:xfrm>
            <a:custGeom>
              <a:avLst/>
              <a:gdLst>
                <a:gd name="connsiteX0" fmla="*/ 2219325 w 2219325"/>
                <a:gd name="connsiteY0" fmla="*/ 0 h 1657350"/>
                <a:gd name="connsiteX1" fmla="*/ 904875 w 2219325"/>
                <a:gd name="connsiteY1" fmla="*/ 647700 h 1657350"/>
                <a:gd name="connsiteX2" fmla="*/ 0 w 2219325"/>
                <a:gd name="connsiteY2" fmla="*/ 1657350 h 1657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219325" h="1657350">
                  <a:moveTo>
                    <a:pt x="2219325" y="0"/>
                  </a:moveTo>
                  <a:cubicBezTo>
                    <a:pt x="1747043" y="185737"/>
                    <a:pt x="1274762" y="371475"/>
                    <a:pt x="904875" y="647700"/>
                  </a:cubicBezTo>
                  <a:cubicBezTo>
                    <a:pt x="534987" y="923925"/>
                    <a:pt x="267493" y="1290637"/>
                    <a:pt x="0" y="1657350"/>
                  </a:cubicBezTo>
                </a:path>
              </a:pathLst>
            </a:custGeom>
            <a:noFill/>
            <a:ln w="158750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58" name="자유형: 도형 5">
              <a:extLst>
                <a:ext uri="{FF2B5EF4-FFF2-40B4-BE49-F238E27FC236}">
                  <a16:creationId xmlns:a16="http://schemas.microsoft.com/office/drawing/2014/main" id="{4ADE635A-72C3-48D8-A0EB-63CC89437176}"/>
                </a:ext>
              </a:extLst>
            </p:cNvPr>
            <p:cNvSpPr/>
            <p:nvPr/>
          </p:nvSpPr>
          <p:spPr>
            <a:xfrm>
              <a:off x="1695450" y="2066925"/>
              <a:ext cx="295275" cy="657225"/>
            </a:xfrm>
            <a:custGeom>
              <a:avLst/>
              <a:gdLst>
                <a:gd name="connsiteX0" fmla="*/ 295275 w 295275"/>
                <a:gd name="connsiteY0" fmla="*/ 0 h 657225"/>
                <a:gd name="connsiteX1" fmla="*/ 123825 w 295275"/>
                <a:gd name="connsiteY1" fmla="*/ 295275 h 657225"/>
                <a:gd name="connsiteX2" fmla="*/ 0 w 295275"/>
                <a:gd name="connsiteY2" fmla="*/ 657225 h 657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5275" h="657225">
                  <a:moveTo>
                    <a:pt x="295275" y="0"/>
                  </a:moveTo>
                  <a:cubicBezTo>
                    <a:pt x="234156" y="92869"/>
                    <a:pt x="173037" y="185738"/>
                    <a:pt x="123825" y="295275"/>
                  </a:cubicBezTo>
                  <a:cubicBezTo>
                    <a:pt x="74612" y="404813"/>
                    <a:pt x="37306" y="531019"/>
                    <a:pt x="0" y="657225"/>
                  </a:cubicBezTo>
                </a:path>
              </a:pathLst>
            </a:custGeom>
            <a:noFill/>
            <a:ln w="123825" cap="rnd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783783C-B72D-4BB1-9522-B2C4630B9BD6}"/>
              </a:ext>
            </a:extLst>
          </p:cNvPr>
          <p:cNvSpPr txBox="1"/>
          <p:nvPr/>
        </p:nvSpPr>
        <p:spPr>
          <a:xfrm>
            <a:off x="1250618" y="3026319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 dirty="0">
                <a:ln>
                  <a:solidFill>
                    <a:schemeClr val="bg1"/>
                  </a:solidFill>
                </a:ln>
                <a:solidFill>
                  <a:srgbClr val="FF5D5D"/>
                </a:solidFill>
              </a:rPr>
              <a:t>거</a:t>
            </a:r>
            <a:endParaRPr lang="en-US" sz="7200" b="1" dirty="0">
              <a:ln>
                <a:solidFill>
                  <a:schemeClr val="bg1"/>
                </a:solidFill>
              </a:ln>
              <a:solidFill>
                <a:srgbClr val="FF5D5D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F61B75-72E8-4BF9-A339-F630D0D2D3D9}"/>
              </a:ext>
            </a:extLst>
          </p:cNvPr>
          <p:cNvSpPr txBox="1"/>
          <p:nvPr/>
        </p:nvSpPr>
        <p:spPr>
          <a:xfrm>
            <a:off x="4147461" y="3026319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 dirty="0">
                <a:ln>
                  <a:solidFill>
                    <a:schemeClr val="bg1"/>
                  </a:solidFill>
                </a:ln>
                <a:solidFill>
                  <a:srgbClr val="C0BC0C"/>
                </a:solidFill>
              </a:rPr>
              <a:t>서</a:t>
            </a:r>
            <a:endParaRPr lang="en-US" sz="7200" b="1" dirty="0">
              <a:ln>
                <a:solidFill>
                  <a:schemeClr val="bg1"/>
                </a:solidFill>
              </a:ln>
              <a:solidFill>
                <a:srgbClr val="C0BC0C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181305F-625F-4B46-858F-09A3A134A2AC}"/>
              </a:ext>
            </a:extLst>
          </p:cNvPr>
          <p:cNvSpPr txBox="1"/>
          <p:nvPr/>
        </p:nvSpPr>
        <p:spPr>
          <a:xfrm>
            <a:off x="7014723" y="3026319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 dirty="0">
                <a:ln>
                  <a:solidFill>
                    <a:schemeClr val="bg1"/>
                  </a:solidFill>
                </a:ln>
                <a:solidFill>
                  <a:srgbClr val="29FF94"/>
                </a:solidFill>
              </a:rPr>
              <a:t>머</a:t>
            </a:r>
            <a:endParaRPr lang="en-US" sz="7200" b="1" dirty="0">
              <a:ln>
                <a:solidFill>
                  <a:schemeClr val="bg1"/>
                </a:solidFill>
              </a:ln>
              <a:solidFill>
                <a:srgbClr val="29FF94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68BF0F3-A2E7-40D3-B1BE-5757A03281FD}"/>
              </a:ext>
            </a:extLst>
          </p:cNvPr>
          <p:cNvSpPr txBox="1"/>
          <p:nvPr/>
        </p:nvSpPr>
        <p:spPr>
          <a:xfrm>
            <a:off x="9966635" y="3026319"/>
            <a:ext cx="106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7200" b="1" dirty="0">
                <a:ln>
                  <a:solidFill>
                    <a:schemeClr val="bg1"/>
                  </a:solidFill>
                </a:ln>
                <a:solidFill>
                  <a:srgbClr val="5DAEFF"/>
                </a:solidFill>
              </a:rPr>
              <a:t>저</a:t>
            </a:r>
            <a:endParaRPr lang="en-US" sz="7200" b="1" dirty="0">
              <a:ln>
                <a:solidFill>
                  <a:schemeClr val="bg1"/>
                </a:solidFill>
              </a:ln>
              <a:solidFill>
                <a:srgbClr val="5DAE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BB23B4-74BE-4123-A6C9-5C1C46FCBFF2}"/>
              </a:ext>
            </a:extLst>
          </p:cNvPr>
          <p:cNvSpPr txBox="1"/>
          <p:nvPr/>
        </p:nvSpPr>
        <p:spPr>
          <a:xfrm>
            <a:off x="2893" y="0"/>
            <a:ext cx="4056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저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3DF35C-42C9-4425-9B94-1448C504387A}"/>
              </a:ext>
            </a:extLst>
          </p:cNvPr>
          <p:cNvSpPr/>
          <p:nvPr/>
        </p:nvSpPr>
        <p:spPr>
          <a:xfrm>
            <a:off x="9815814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https://pixabay.com/images/id-2478978/</a:t>
            </a:r>
          </a:p>
        </p:txBody>
      </p:sp>
    </p:spTree>
    <p:extLst>
      <p:ext uri="{BB962C8B-B14F-4D97-AF65-F5344CB8AC3E}">
        <p14:creationId xmlns:p14="http://schemas.microsoft.com/office/powerpoint/2010/main" val="2152851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6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6" presetClass="emph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2" grpId="2" animBg="1"/>
      <p:bldP spid="12" grpId="3" animBg="1"/>
      <p:bldP spid="12" grpId="4" animBg="1"/>
      <p:bldP spid="30" grpId="0" animBg="1"/>
      <p:bldP spid="30" grpId="1" animBg="1"/>
      <p:bldP spid="30" grpId="2" animBg="1"/>
      <p:bldP spid="30" grpId="3" animBg="1"/>
      <p:bldP spid="30" grpId="4" animBg="1"/>
      <p:bldP spid="40" grpId="0" animBg="1"/>
      <p:bldP spid="40" grpId="1" animBg="1"/>
      <p:bldP spid="40" grpId="2" animBg="1"/>
      <p:bldP spid="40" grpId="3" animBg="1"/>
      <p:bldP spid="40" grpId="4" animBg="1"/>
      <p:bldP spid="50" grpId="0" animBg="1"/>
      <p:bldP spid="50" grpId="1" animBg="1"/>
      <p:bldP spid="50" grpId="2" animBg="1"/>
      <p:bldP spid="50" grpId="3" animBg="1"/>
      <p:bldP spid="2" grpId="0"/>
      <p:bldP spid="2" grpId="1"/>
      <p:bldP spid="63" grpId="0"/>
      <p:bldP spid="63" grpId="1"/>
      <p:bldP spid="64" grpId="0"/>
      <p:bldP spid="64" grpId="1"/>
      <p:bldP spid="65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B8BF92-CA97-40E5-8391-2A9996305B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17" b="89756" l="9890" r="89744">
                        <a14:foregroundMark x1="17582" y1="7317" x2="17582" y2="7317"/>
                        <a14:foregroundMark x1="11722" y1="8293" x2="49451" y2="13171"/>
                        <a14:foregroundMark x1="49451" y1="13171" x2="74725" y2="11220"/>
                        <a14:foregroundMark x1="74359" y1="21951" x2="74359" y2="21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7200" y="2227330"/>
            <a:ext cx="1807447" cy="17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8451306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297EE47-43E2-4B00-BA1E-714DFB7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ㅈ</a:t>
            </a:r>
            <a:r>
              <a:rPr lang="en-US" altLang="ko-KR" sz="2800" b="1" dirty="0"/>
              <a:t>(j)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C6E868-B4AC-4A57-94F5-D78EA6D57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781" y="2714600"/>
            <a:ext cx="2738436" cy="22807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785930-3BB7-4CC1-9F7B-BB6B6995BA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781" y="190445"/>
            <a:ext cx="871363" cy="45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accent6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chemeClr val="accent6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chemeClr val="accent6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rgbClr val="83BD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ㅗ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70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accent6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조</a:t>
            </a:r>
            <a:endParaRPr lang="en-US" sz="11500" b="1" dirty="0">
              <a:solidFill>
                <a:schemeClr val="accent6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ㅈ</a:t>
            </a:r>
            <a:endParaRPr lang="en-US" sz="19900" dirty="0">
              <a:solidFill>
                <a:schemeClr val="accent6"/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ㅗ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0F3D4B-3F9D-47F6-93B1-A422010FA6BC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https://pixabay.com/images/id-5163812/</a:t>
            </a:r>
          </a:p>
        </p:txBody>
      </p:sp>
    </p:spTree>
    <p:extLst>
      <p:ext uri="{BB962C8B-B14F-4D97-AF65-F5344CB8AC3E}">
        <p14:creationId xmlns:p14="http://schemas.microsoft.com/office/powerpoint/2010/main" val="1428755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33000" y="0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조</a:t>
            </a:r>
          </a:p>
        </p:txBody>
      </p:sp>
      <p:sp>
        <p:nvSpPr>
          <p:cNvPr id="3" name="타원 2"/>
          <p:cNvSpPr/>
          <p:nvPr/>
        </p:nvSpPr>
        <p:spPr>
          <a:xfrm>
            <a:off x="7454426" y="69952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조</a:t>
            </a:r>
          </a:p>
        </p:txBody>
      </p:sp>
      <p:sp>
        <p:nvSpPr>
          <p:cNvPr id="4" name="타원 3"/>
          <p:cNvSpPr/>
          <p:nvPr/>
        </p:nvSpPr>
        <p:spPr>
          <a:xfrm>
            <a:off x="4194602" y="1498136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조</a:t>
            </a:r>
          </a:p>
        </p:txBody>
      </p:sp>
      <p:sp>
        <p:nvSpPr>
          <p:cNvPr id="5" name="타원 4"/>
          <p:cNvSpPr/>
          <p:nvPr/>
        </p:nvSpPr>
        <p:spPr>
          <a:xfrm>
            <a:off x="162257" y="2372943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조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CFEDE57F-F229-4EE1-A71A-C47636620E6A}"/>
              </a:ext>
            </a:extLst>
          </p:cNvPr>
          <p:cNvGrpSpPr/>
          <p:nvPr/>
        </p:nvGrpSpPr>
        <p:grpSpPr>
          <a:xfrm>
            <a:off x="-161472" y="-2647830"/>
            <a:ext cx="2968388" cy="2968388"/>
            <a:chOff x="4980295" y="1549021"/>
            <a:chExt cx="2968388" cy="2968388"/>
          </a:xfrm>
        </p:grpSpPr>
        <p:pic>
          <p:nvPicPr>
            <p:cNvPr id="31" name="Graphic 30" descr="Snowflake">
              <a:extLst>
                <a:ext uri="{FF2B5EF4-FFF2-40B4-BE49-F238E27FC236}">
                  <a16:creationId xmlns:a16="http://schemas.microsoft.com/office/drawing/2014/main" id="{4E82B356-31F7-46C2-A68A-75489F5D8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3D1D85B-EB70-40A6-99F0-FDD10CC91511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조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57E77A-A700-45F8-8743-43E76A73EDCD}"/>
              </a:ext>
            </a:extLst>
          </p:cNvPr>
          <p:cNvGrpSpPr/>
          <p:nvPr/>
        </p:nvGrpSpPr>
        <p:grpSpPr>
          <a:xfrm rot="19722466">
            <a:off x="2922104" y="-4132024"/>
            <a:ext cx="2968388" cy="2968388"/>
            <a:chOff x="4980295" y="1549021"/>
            <a:chExt cx="2968388" cy="2968388"/>
          </a:xfrm>
        </p:grpSpPr>
        <p:pic>
          <p:nvPicPr>
            <p:cNvPr id="34" name="Graphic 33" descr="Snowflake">
              <a:extLst>
                <a:ext uri="{FF2B5EF4-FFF2-40B4-BE49-F238E27FC236}">
                  <a16:creationId xmlns:a16="http://schemas.microsoft.com/office/drawing/2014/main" id="{AD806F84-007D-495A-BB9E-B90E530FD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74E8CF9-F60B-449A-901C-4B55469804F0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>
                  <a:solidFill>
                    <a:schemeClr val="tx1"/>
                  </a:solidFill>
                </a:rPr>
                <a:t>소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8A48717-AC34-4FA9-8D52-BF29E281C1D3}"/>
              </a:ext>
            </a:extLst>
          </p:cNvPr>
          <p:cNvGrpSpPr/>
          <p:nvPr/>
        </p:nvGrpSpPr>
        <p:grpSpPr>
          <a:xfrm rot="2515515">
            <a:off x="3919511" y="-2482844"/>
            <a:ext cx="2968388" cy="2968388"/>
            <a:chOff x="4980295" y="1549021"/>
            <a:chExt cx="2968388" cy="2968388"/>
          </a:xfrm>
        </p:grpSpPr>
        <p:pic>
          <p:nvPicPr>
            <p:cNvPr id="37" name="Graphic 36" descr="Snowflake">
              <a:extLst>
                <a:ext uri="{FF2B5EF4-FFF2-40B4-BE49-F238E27FC236}">
                  <a16:creationId xmlns:a16="http://schemas.microsoft.com/office/drawing/2014/main" id="{81AD294B-9E6F-4969-B00C-6C844EDB8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085B325B-8B5F-4DF8-B984-1D97FCDAB729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고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B34BCA-DA98-4BEE-B292-2A4C21B60C51}"/>
              </a:ext>
            </a:extLst>
          </p:cNvPr>
          <p:cNvGrpSpPr/>
          <p:nvPr/>
        </p:nvGrpSpPr>
        <p:grpSpPr>
          <a:xfrm>
            <a:off x="5687736" y="-3046323"/>
            <a:ext cx="2968388" cy="2968388"/>
            <a:chOff x="4980295" y="1549021"/>
            <a:chExt cx="2968388" cy="2968388"/>
          </a:xfrm>
          <a:solidFill>
            <a:srgbClr val="FFCCFF"/>
          </a:solidFill>
        </p:grpSpPr>
        <p:pic>
          <p:nvPicPr>
            <p:cNvPr id="40" name="Graphic 39" descr="Snowflake">
              <a:extLst>
                <a:ext uri="{FF2B5EF4-FFF2-40B4-BE49-F238E27FC236}">
                  <a16:creationId xmlns:a16="http://schemas.microsoft.com/office/drawing/2014/main" id="{F81815CB-11AD-4986-9FD0-7C83D6B41FF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1B77EDCE-15FC-41E9-8D6F-907260D5135A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도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3A752B23-529A-4836-8D52-FA67350D302A}"/>
              </a:ext>
            </a:extLst>
          </p:cNvPr>
          <p:cNvGrpSpPr/>
          <p:nvPr/>
        </p:nvGrpSpPr>
        <p:grpSpPr>
          <a:xfrm>
            <a:off x="9824885" y="-2783722"/>
            <a:ext cx="2968388" cy="2968388"/>
            <a:chOff x="4980295" y="1549021"/>
            <a:chExt cx="2968388" cy="2968388"/>
          </a:xfrm>
          <a:solidFill>
            <a:srgbClr val="99FF99"/>
          </a:solidFill>
        </p:grpSpPr>
        <p:pic>
          <p:nvPicPr>
            <p:cNvPr id="43" name="Graphic 42" descr="Snowflake">
              <a:extLst>
                <a:ext uri="{FF2B5EF4-FFF2-40B4-BE49-F238E27FC236}">
                  <a16:creationId xmlns:a16="http://schemas.microsoft.com/office/drawing/2014/main" id="{0DD9F869-5925-4E04-AE47-A6E8A77F7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8022FE13-87AF-4160-8402-F0BC966BFDF0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조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BA62037-612C-4378-A0E3-99335027B425}"/>
              </a:ext>
            </a:extLst>
          </p:cNvPr>
          <p:cNvSpPr txBox="1"/>
          <p:nvPr/>
        </p:nvSpPr>
        <p:spPr>
          <a:xfrm>
            <a:off x="0" y="0"/>
            <a:ext cx="53631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조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찾으세요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2B9BC2-8827-4D1B-B2D5-B5F099A1A05C}"/>
              </a:ext>
            </a:extLst>
          </p:cNvPr>
          <p:cNvGrpSpPr/>
          <p:nvPr/>
        </p:nvGrpSpPr>
        <p:grpSpPr>
          <a:xfrm>
            <a:off x="5421586" y="-3812556"/>
            <a:ext cx="2968388" cy="2968388"/>
            <a:chOff x="5154154" y="497566"/>
            <a:chExt cx="2968388" cy="2968388"/>
          </a:xfrm>
        </p:grpSpPr>
        <p:pic>
          <p:nvPicPr>
            <p:cNvPr id="20" name="Graphic 19" descr="Snowflake">
              <a:extLst>
                <a:ext uri="{FF2B5EF4-FFF2-40B4-BE49-F238E27FC236}">
                  <a16:creationId xmlns:a16="http://schemas.microsoft.com/office/drawing/2014/main" id="{907DE79D-E6EC-4B4D-8A1D-FA9465F6D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154154" y="497566"/>
              <a:ext cx="2968388" cy="2968388"/>
            </a:xfrm>
            <a:prstGeom prst="rect">
              <a:avLst/>
            </a:prstGeom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D42C436-A21B-4886-B6D4-AAC9DA1D751C}"/>
                </a:ext>
              </a:extLst>
            </p:cNvPr>
            <p:cNvSpPr/>
            <p:nvPr/>
          </p:nvSpPr>
          <p:spPr>
            <a:xfrm>
              <a:off x="6239538" y="1638573"/>
              <a:ext cx="805218" cy="7915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>
                  <a:solidFill>
                    <a:schemeClr val="tx1"/>
                  </a:solidFill>
                </a:rPr>
                <a:t>소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46B014-5280-4333-8822-CF2F7BF19F1B}"/>
              </a:ext>
            </a:extLst>
          </p:cNvPr>
          <p:cNvGrpSpPr/>
          <p:nvPr/>
        </p:nvGrpSpPr>
        <p:grpSpPr>
          <a:xfrm>
            <a:off x="1445386" y="-2968388"/>
            <a:ext cx="2968388" cy="2968388"/>
            <a:chOff x="4980295" y="1549021"/>
            <a:chExt cx="2968388" cy="2968388"/>
          </a:xfrm>
          <a:solidFill>
            <a:srgbClr val="99FF99"/>
          </a:solidFill>
        </p:grpSpPr>
        <p:pic>
          <p:nvPicPr>
            <p:cNvPr id="23" name="Graphic 22" descr="Snowflake">
              <a:extLst>
                <a:ext uri="{FF2B5EF4-FFF2-40B4-BE49-F238E27FC236}">
                  <a16:creationId xmlns:a16="http://schemas.microsoft.com/office/drawing/2014/main" id="{DA40016A-E638-4AEB-A329-737702608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3F6FF98-890D-43DB-BEA5-050535B4DDAD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rgbClr val="FF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로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ABD441-FA03-4C36-A997-865F84C53F8A}"/>
              </a:ext>
            </a:extLst>
          </p:cNvPr>
          <p:cNvGrpSpPr/>
          <p:nvPr/>
        </p:nvGrpSpPr>
        <p:grpSpPr>
          <a:xfrm>
            <a:off x="8357866" y="-3683221"/>
            <a:ext cx="2968388" cy="2968388"/>
            <a:chOff x="4980295" y="1549021"/>
            <a:chExt cx="2968388" cy="2968388"/>
          </a:xfrm>
          <a:solidFill>
            <a:srgbClr val="FFCCFF"/>
          </a:solidFill>
        </p:grpSpPr>
        <p:pic>
          <p:nvPicPr>
            <p:cNvPr id="26" name="Graphic 25" descr="Snowflake">
              <a:extLst>
                <a:ext uri="{FF2B5EF4-FFF2-40B4-BE49-F238E27FC236}">
                  <a16:creationId xmlns:a16="http://schemas.microsoft.com/office/drawing/2014/main" id="{ACFDCC1D-4FD0-4EBC-AEFD-3434A86BA7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4980295" y="1549021"/>
              <a:ext cx="2968388" cy="2968388"/>
            </a:xfrm>
            <a:prstGeom prst="rect">
              <a:avLst/>
            </a:prstGeom>
          </p:spPr>
        </p:pic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4BE599A-B6CF-496B-AD80-F5DB0C4BC883}"/>
                </a:ext>
              </a:extLst>
            </p:cNvPr>
            <p:cNvSpPr/>
            <p:nvPr/>
          </p:nvSpPr>
          <p:spPr>
            <a:xfrm>
              <a:off x="6061880" y="2637430"/>
              <a:ext cx="805218" cy="791570"/>
            </a:xfrm>
            <a:prstGeom prst="ellipse">
              <a:avLst/>
            </a:prstGeom>
            <a:solidFill>
              <a:srgbClr val="89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보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0472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12 0.0257 L 0.00912 0.02593 C -0.00117 0.11667 0.01276 -0.01689 0.00313 0.1382 C 0.00274 0.14445 0.00026 0.14977 -0.00078 0.15556 C -0.00169 0.16019 -0.00208 0.16505 -0.00273 0.16968 C -0.00286 0.17153 -0.00625 0.23218 -0.00677 0.23612 C -0.00807 0.24653 -0.01119 0.25672 -0.01263 0.2676 C -0.01328 0.27223 -0.01354 0.27732 -0.01458 0.28149 C -0.01562 0.28519 -0.01757 0.28843 -0.01862 0.29237 C -0.02578 0.3213 -0.01836 0.30602 -0.02643 0.32037 C -0.02578 0.33542 -0.02604 0.35093 -0.02448 0.36551 C -0.02356 0.37477 -0.01823 0.37894 -0.01458 0.38357 C -0.00416 0.39676 -0.01041 0.3919 -0.00078 0.39723 C 0.00118 0.40209 0.00261 0.40764 0.00508 0.41088 C 0.00677 0.4132 0.00925 0.41297 0.01107 0.41505 C 0.01394 0.41806 0.01602 0.42269 0.01888 0.4257 C 0.0211 0.42778 0.03099 0.43125 0.03282 0.43264 C 0.03763 0.44561 0.03555 0.44375 0.04453 0.44954 C 0.04844 0.45232 0.05638 0.45695 0.05638 0.45695 C 0.05717 0.45996 0.0573 0.46459 0.05847 0.46737 C 0.05938 0.46991 0.06159 0.47176 0.06237 0.47477 C 0.0655 0.48542 0.06641 0.49815 0.06823 0.50973 C 0.06888 0.51343 0.0698 0.51644 0.07032 0.52037 C 0.07162 0.5294 0.07331 0.54954 0.07422 0.55903 C 0.07357 0.57338 0.075 0.59005 0.07227 0.60463 C 0.07084 0.61181 0.05847 0.62732 0.05443 0.63264 C 0.05157 0.64051 0.05065 0.64445 0.04662 0.65024 C 0.04467 0.65278 0.04232 0.65371 0.04063 0.65649 C 0.02813 0.6794 0.04258 0.66551 0.02487 0.67824 C 0.02357 0.67987 0.02214 0.68218 0.02097 0.68496 C 0.01758 0.69213 0.01485 0.70024 0.01107 0.70556 C 0.00951 0.70811 0.00703 0.70811 0.00508 0.70973 C 0.003 0.71112 0.00118 0.71459 -0.00078 0.71621 C -0.00898 0.73843 0.00013 0.71737 -0.01067 0.73426 C -0.02669 0.75973 -0.01627 0.75162 -0.02838 0.7588 C -0.03047 0.76135 -0.03229 0.76389 -0.03437 0.76574 C -0.03619 0.76737 -0.03867 0.7669 -0.04023 0.76945 C -0.04218 0.77199 -0.04244 0.77709 -0.04427 0.7801 C -0.04713 0.78449 -0.05104 0.78658 -0.05416 0.79028 C -0.0556 0.79213 -0.05677 0.79468 -0.05807 0.79723 C -0.05937 0.8044 -0.06093 0.81112 -0.06198 0.81806 C -0.06445 0.83588 -0.06315 0.82778 -0.06588 0.84306 C -0.06523 0.85487 -0.06562 0.8669 -0.06393 0.87824 C -0.06354 0.88125 -0.06145 0.88311 -0.06002 0.88519 C -0.05533 0.8919 -0.05156 0.89445 -0.04622 0.89908 C -0.04362 0.90602 -0.04166 0.91412 -0.03828 0.92037 C -0.03698 0.92246 -0.03554 0.92431 -0.03437 0.92686 C -0.03294 0.93056 -0.03203 0.93496 -0.03047 0.9375 C -0.02877 0.94074 -0.02643 0.9426 -0.02448 0.94468 C -0.0177 0.96297 -0.02408 0.94885 -0.01458 0.9625 C -0.01315 0.96459 -0.01185 0.96667 -0.01067 0.96922 C -0.00924 0.97269 -0.00859 0.97732 -0.00677 0.97987 C -0.00507 0.98241 -0.00273 0.98241 -0.00078 0.98357 C 0.00052 0.98704 0.00209 0.99005 0.00313 0.99399 C 0.00404 0.99723 0.00378 1.00162 0.00508 1.00463 C 0.00664 1.00787 0.00925 1.0088 0.01107 1.01158 C 0.01459 1.01713 0.01706 1.02454 0.02097 1.02917 C 0.02487 1.0338 0.02943 1.03727 0.03282 1.04306 C 0.03477 1.04653 0.03646 1.0507 0.03868 1.05371 C 0.04102 1.05672 0.04401 1.05811 0.04662 1.06065 C 0.04857 1.06274 0.05052 1.06528 0.05248 1.06783 C 0.07318 1.09375 0.04909 1.0632 0.06628 1.08866 C 0.0681 1.09121 0.07045 1.09283 0.07227 1.09584 C 0.08112 1.10949 0.08164 1.11204 0.08802 1.12732 C 0.09271 1.15255 0.08698 1.12107 0.09193 1.15186 C 0.09258 1.15533 0.09323 1.1588 0.09401 1.1625 C 0.09323 1.20209 0.0931 1.24213 0.09193 1.28172 C 0.09167 1.29098 0.08855 1.30162 0.08607 1.30973 C 0.0849 1.31343 0.0836 1.3169 0.08217 1.32037 C 0.08034 1.32408 0.078 1.32709 0.07618 1.33079 C 0.06745 1.34954 0.07735 1.33311 0.06823 1.35903 C 0.0668 1.3632 0.0642 1.36574 0.06237 1.36922 C 0.06016 1.37385 0.05873 1.3794 0.05638 1.38357 C 0.05482 1.38658 0.05235 1.38797 0.05052 1.39051 C 0.04453 1.39885 0.0448 1.40695 0.03477 1.41158 C 0.03203 1.4125 0.02943 1.41343 0.02683 1.41505 C 0.02279 1.41713 0.01498 1.42223 0.01498 1.42223 " pathEditMode="relative" rAng="0" ptsTypes="AAAAAAAAAAAAAAAAAAAAAAAAAAAAAAAAAAAAAAAAAAAAAAAAAAAAAAAAAAAAAAAAAAAAAAAAAAAAA">
                                      <p:cBhvr>
                                        <p:cTn id="6" dur="1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69838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1.04167E-6 7.40741E-7 L -1.04167E-6 0.00023 C 0.0013 0.01065 0.00261 0.0213 0.00391 0.03171 C 0.00456 0.03634 0.00482 0.0412 0.00586 0.04583 C 0.00677 0.04954 0.00859 0.05278 0.0099 0.05625 C 0.01302 0.08426 0.01016 0.06968 0.02175 0.10185 C 0.02292 0.10532 0.02565 0.1125 0.02565 0.11273 C 0.0263 0.11713 0.02643 0.12222 0.02761 0.12639 C 0.02839 0.1294 0.03034 0.13079 0.03151 0.13333 C 0.03307 0.1368 0.03451 0.14005 0.03555 0.14398 C 0.03893 0.15741 0.03867 0.16713 0.04336 0.17893 C 0.04505 0.1831 0.0474 0.18611 0.04935 0.18958 C 0.05404 0.21458 0.05638 0.21782 0.0513 0.2493 C 0.05052 0.25393 0.04714 0.25579 0.04544 0.25972 C 0.04245 0.26643 0.04011 0.27384 0.0375 0.28079 C 0.0362 0.28426 0.03555 0.28889 0.03359 0.2912 L 0.02175 0.30532 C 0.01706 0.33032 0.0237 0.30023 0.0138 0.32639 C 0.01263 0.3294 0.01289 0.3338 0.01185 0.33704 C 0.00951 0.34398 0.00651 0.35069 0.00391 0.35764 C 0.00261 0.36134 0.00195 0.36597 -1.04167E-6 0.36829 L -0.00599 0.37523 C -0.01094 0.40185 -0.00417 0.36921 -0.01185 0.3963 C -0.01276 0.3993 -0.01302 0.40347 -0.0138 0.40694 C -0.02487 0.45 -0.01914 0.42083 -0.0237 0.44514 C -0.02435 0.45718 -0.02474 0.46898 -0.02565 0.48032 C -0.02604 0.48426 -0.0276 0.48727 -0.0276 0.49074 C -0.0276 0.50972 -0.02682 0.52847 -0.02565 0.54722 C -0.02552 0.55093 -0.02474 0.5544 -0.0237 0.55764 C -0.02213 0.56273 -0.01966 0.5669 -0.01784 0.57153 C -0.01029 0.59051 -0.01784 0.575 -0.00599 0.5963 C -0.00364 0.60833 -0.00404 0.61018 0.00195 0.6206 C 0.00365 0.62384 0.00586 0.62546 0.00781 0.62801 C 0.00925 0.63148 0.01003 0.63565 0.01185 0.63843 C 0.01406 0.64167 0.01719 0.64282 0.01966 0.64537 C 0.02175 0.64722 0.02383 0.64977 0.02565 0.65255 C 0.02708 0.65463 0.02839 0.65671 0.02956 0.65926 C 0.03112 0.66273 0.03177 0.66713 0.03359 0.66968 C 0.03711 0.67546 0.04544 0.68403 0.04544 0.68426 C 0.04805 0.69028 0.0582 0.71366 0.05925 0.71921 C 0.0599 0.72268 0.06068 0.72616 0.0612 0.72963 C 0.06263 0.73889 0.06511 0.75741 0.06511 0.75787 C 0.06445 0.77292 0.06458 0.78819 0.06315 0.80301 C 0.06263 0.80833 0.06042 0.8125 0.05925 0.81736 C 0.05781 0.82292 0.05625 0.82893 0.05521 0.83495 C 0.0543 0.84051 0.05521 0.84745 0.05326 0.85255 C 0.05156 0.85602 0.04805 0.85718 0.04544 0.85949 C 0.04362 0.86412 0.04063 0.87315 0.0375 0.87662 C 0.03568 0.87824 0.03359 0.8794 0.03151 0.88009 C 0.01419 0.88866 0.0319 0.87824 0.01771 0.88704 C 0.00026 0.91088 0.01914 0.88843 0.00195 0.90162 C -0.00026 0.90255 -0.00182 0.90694 -0.00404 0.90856 C -0.00781 0.91111 -0.01237 0.91111 -0.01575 0.91551 C -0.01979 0.91968 -0.02305 0.92755 -0.0276 0.92963 C -0.03164 0.93148 -0.0375 0.93333 -0.04154 0.93657 C -0.04414 0.93866 -0.04674 0.9412 -0.04935 0.94375 C -0.07031 0.98079 -0.0375 0.92639 -0.06523 0.95741 C -0.08802 0.98333 -0.06992 0.96944 -0.08099 0.98935 C -0.08268 0.9919 -0.08489 0.99352 -0.08685 0.9963 C -0.08815 0.99977 -0.0901 1.00278 -0.09088 1.00671 C -0.09583 1.0331 -0.09127 1.10764 -0.09088 1.11204 C -0.08971 1.12523 -0.08151 1.14051 -0.07904 1.15417 C -0.07526 1.17407 -0.07904 1.15625 -0.07109 1.18218 C -0.06901 1.18912 -0.06784 1.19676 -0.06523 1.20324 C -0.0638 1.20671 -0.06107 1.20694 -0.05924 1.21018 C -0.05443 1.21805 -0.04909 1.22523 -0.04544 1.23449 C -0.04414 1.23796 -0.04323 1.24236 -0.04154 1.24537 C -0.03789 1.25185 -0.03346 1.25694 -0.02969 1.26296 C -0.02825 1.26505 -0.02708 1.26782 -0.02565 1.26991 C -0.02383 1.27245 -0.02148 1.27407 -0.01979 1.27685 C -0.00156 1.30602 -0.01328 1.29815 0.00195 1.30509 C 0.01302 1.33102 0.00182 1.30833 0.01771 1.32917 C 0.01992 1.33264 0.02162 1.3368 0.0237 1.34005 C 0.03229 1.35324 0.03503 1.35671 0.04336 1.36829 C 0.04544 1.37384 0.04662 1.38079 0.04935 1.38565 C 0.05208 1.39051 0.05638 1.3912 0.05925 1.3963 C 0.06237 1.40116 0.06445 1.40787 0.06706 1.41343 C 0.07162 1.4375 0.06563 1.40833 0.075 1.4419 C 0.07656 1.44745 0.07813 1.46111 0.07891 1.46643 C 0.07956 1.46991 0.08021 1.47338 0.08099 1.47685 C 0.08021 1.51435 0.0806 1.55185 0.07891 1.58912 C 0.078 1.61134 0.07539 1.60741 0.06914 1.62083 C 0.06758 1.62338 0.06693 1.6287 0.06511 1.63125 C 0.06354 1.63356 0.06107 1.6331 0.05925 1.63472 C 0.05703 1.6368 0.05508 1.63889 0.05326 1.6419 C 0.05182 1.64398 0.05104 1.64745 0.04935 1.64884 C 0.04557 1.65208 0.02917 1.65555 0.02761 1.65579 L 0.02175 1.65949 " pathEditMode="relative" rAng="0" ptsTypes="AAAAAAAAAAAAAAAAAAAAAAAAAAAAAAAAAAAAAAAAAAAAAAAAAAAAAAAAAAAAAAAAAAAAAAAAAAAAAAAAAAAAAAAA">
                                      <p:cBhvr>
                                        <p:cTn id="10" dur="1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2" y="8296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13" dur="indefinite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0.0151 -0.00394 L 0.0151 -0.00371 C 0.01966 0.00324 0.02552 0.00833 0.02891 0.01713 C 0.03112 0.02315 0.03008 0.03125 0.03086 0.03819 C 0.03203 0.04768 0.03307 0.05717 0.0349 0.06643 C 0.0362 0.07338 0.03776 0.08032 0.0388 0.0875 C 0.0401 0.09676 0.04075 0.10648 0.04271 0.11551 C 0.04401 0.12129 0.04544 0.12708 0.04661 0.1331 C 0.04922 0.1456 0.05039 0.15694 0.05456 0.16805 C 0.0556 0.17083 0.05716 0.17268 0.05846 0.17523 C 0.05911 0.17986 0.05963 0.18449 0.06055 0.18912 C 0.06276 0.20092 0.06706 0.21666 0.07031 0.22754 C 0.07148 0.23125 0.07318 0.23449 0.07435 0.23796 C 0.08437 0.26921 0.07253 0.23704 0.08216 0.2625 C 0.08568 0.28704 0.08776 0.29583 0.08216 0.32916 C 0.08138 0.33426 0.07695 0.33403 0.07435 0.33634 C 0.07305 0.33981 0.0724 0.34467 0.07031 0.34676 C 0.0668 0.35069 0.0625 0.35139 0.05846 0.35393 C 0.047 0.36065 0.05469 0.35694 0.0349 0.36088 C 0.03086 0.36666 0.02747 0.37407 0.02305 0.37847 C 0.02005 0.38125 0.01628 0.37986 0.01315 0.38194 C 0.01094 0.38333 0.00937 0.3875 0.00716 0.38889 C 0.00208 0.39213 -0.00352 0.39236 -0.00859 0.39583 C -0.01185 0.39838 -0.01524 0.40023 -0.01849 0.40301 C -0.02057 0.40486 -0.02214 0.40833 -0.02435 0.40995 C -0.0306 0.41481 -0.0375 0.41759 -0.04414 0.4206 C -0.04609 0.42407 -0.04792 0.42778 -0.05 0.43102 C -0.05182 0.43356 -0.0543 0.43495 -0.05599 0.43796 C -0.0582 0.44213 -0.0599 0.44722 -0.06185 0.45208 C -0.06654 0.46366 -0.06589 0.46296 -0.06979 0.47662 C -0.06914 0.48958 -0.06992 0.50278 -0.06784 0.51528 C -0.06706 0.51921 -0.06406 0.5206 -0.06185 0.52222 C -0.05807 0.52523 -0.05391 0.52662 -0.05 0.52916 C -0.03646 0.53889 -0.04362 0.53518 -0.02826 0.53981 C -0.01797 0.55208 -0.02565 0.54444 -0.00859 0.55393 C -0.00456 0.55602 -0.00065 0.55856 0.00325 0.56088 C 0.00521 0.56204 0.00729 0.56273 0.00924 0.56435 L 0.01706 0.57129 C 0.01836 0.57477 0.01914 0.57916 0.02096 0.58194 C 0.02331 0.58518 0.0263 0.58634 0.02891 0.58889 C 0.03229 0.59213 0.03555 0.59583 0.0388 0.59954 C 0.0401 0.60301 0.04128 0.60671 0.04271 0.60995 C 0.04388 0.6125 0.04583 0.61412 0.04661 0.6169 C 0.04792 0.62129 0.04818 0.62616 0.0487 0.63102 C 0.05039 0.6493 0.05169 0.68055 0.0526 0.69768 C 0.05325 0.72916 0.05351 0.76088 0.05456 0.79236 C 0.05495 0.8037 0.0569 0.81643 0.05846 0.82754 C 0.05716 0.84143 0.06159 0.86273 0.05456 0.86967 C 0.04128 0.88287 0.02422 0.87222 0.00924 0.87662 C -0.00182 0.87986 -0.0181 0.89838 -0.0263 0.9081 C -0.03503 0.91829 -0.04388 0.92801 -0.05195 0.93981 C -0.05456 0.94352 -0.05573 0.9493 -0.05794 0.9537 C -0.05977 0.95764 -0.06185 0.96088 -0.0638 0.96435 C -0.06445 0.96782 -0.06471 0.97176 -0.06576 0.97477 C -0.0668 0.97778 -0.06862 0.9794 -0.06979 0.98194 C -0.07122 0.98518 -0.0724 0.98889 -0.0737 0.99236 C -0.07435 0.9993 -0.07513 1.00648 -0.07565 1.01342 C -0.07852 1.04815 -0.07578 1.03148 -0.07956 1.05208 C -0.07891 1.06852 -0.08047 1.08541 -0.0776 1.10116 C -0.07604 1.11018 -0.06276 1.12546 -0.05794 1.12916 C -0.05547 1.13125 -0.0526 1.13148 -0.05 1.13264 C -0.03516 1.15046 -0.05404 1.12963 -0.0362 1.14329 C -0.02943 1.14838 -0.02344 1.15671 -0.01654 1.16088 C -0.0026 1.16898 -0.01979 1.15833 -0.0026 1.17129 C 0.00872 1.18009 -0.00221 1.16829 0.00924 1.18194 C 0.01849 1.20671 0.00677 1.17592 0.01901 1.20648 C 0.02044 1.20995 0.02135 1.21389 0.02305 1.2169 C 0.02474 1.21991 0.02695 1.22153 0.02891 1.22407 C 0.02982 1.22986 0.03125 1.24236 0.03281 1.24861 C 0.03529 1.2581 0.03893 1.26666 0.04075 1.27662 C 0.04271 1.28704 0.0444 1.29791 0.04661 1.3081 C 0.04974 1.32153 0.05234 1.33264 0.05456 1.34676 C 0.06055 1.38541 0.05078 1.34051 0.0625 1.38889 C 0.06341 1.39815 0.06497 1.41759 0.06641 1.42754 C 0.06693 1.43102 0.06797 1.43426 0.06836 1.43796 C 0.07057 1.45787 0.07435 1.49768 0.07435 1.49791 C 0.07565 1.53379 0.07682 1.57014 0.07825 1.60648 C 0.07891 1.62268 0.07917 1.63912 0.08021 1.65555 C 0.08047 1.66041 0.08216 1.66967 0.08216 1.66991 " pathEditMode="relative" rAng="0" ptsTypes="AAAAAAAAAAAAAAAAAAAAAAAAAAAAAAAAAAAAAAAAAAAAAAAAAAAAAAAAAAAAAAAAAAAAAAAAAAAAAAA">
                                      <p:cBhvr>
                                        <p:cTn id="15" dur="9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1" y="8368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0.01563 0.01991 L 0.01563 0.02014 C 0.01107 0.03172 0.0043 0.04167 0.00182 0.05509 C -1.25E-6 0.06435 -0.00091 0.0713 -0.00417 0.07963 C -0.01029 0.0963 -0.00976 0.07454 -0.01588 0.10764 C -0.01979 0.12847 -0.01536 0.1081 -0.02383 0.13218 C -0.03555 0.16551 -0.01927 0.12477 -0.03177 0.16366 C -0.03268 0.16667 -0.03463 0.16806 -0.03568 0.17084 C -0.03737 0.17523 -0.03815 0.18033 -0.03958 0.18496 C -0.04075 0.18866 -0.04258 0.19144 -0.04362 0.19514 C -0.04453 0.19884 -0.04453 0.20255 -0.04557 0.20602 C -0.04648 0.2088 -0.04831 0.21042 -0.04948 0.21297 C -0.05104 0.21621 -0.05221 0.21991 -0.05338 0.22361 C -0.06562 0.26134 -0.04596 0.20718 -0.06523 0.25857 C -0.06588 0.2632 -0.06601 0.26806 -0.06732 0.27246 C -0.0681 0.27547 -0.07005 0.27685 -0.07122 0.2794 C -0.07591 0.28982 -0.08086 0.3 -0.08502 0.31111 C -0.09049 0.3257 -0.08724 0.31852 -0.09492 0.33195 C -0.10013 0.36898 -0.09297 0.32547 -0.10078 0.35672 C -0.10247 0.3632 -0.10482 0.37778 -0.10482 0.37801 C -0.10417 0.38125 -0.10338 0.38472 -0.10273 0.3882 C -0.10208 0.39283 -0.10234 0.39815 -0.10078 0.40232 C -0.09948 0.40579 -0.09674 0.40672 -0.09492 0.40926 C -0.09349 0.41134 -0.09206 0.41343 -0.09101 0.41621 C -0.08945 0.41945 -0.0888 0.42408 -0.08698 0.42685 C -0.08346 0.43241 -0.07513 0.44005 -0.07513 0.44028 C -0.06862 0.45834 -0.07318 0.44908 -0.05937 0.46528 L -0.05338 0.47246 C -0.05143 0.47408 -0.04974 0.47732 -0.04752 0.4794 L -0.04167 0.48287 C -0.02344 0.50463 -0.04583 0.47685 -0.03177 0.49699 C -0.02812 0.50209 -0.022 0.5081 -0.01797 0.51065 C -0.01406 0.51366 -0.00612 0.51806 -0.00612 0.51806 C 0.00521 0.53797 -0.00638 0.5213 0.00977 0.53195 C 0.01198 0.53357 0.01341 0.5375 0.01563 0.53912 C 0.01875 0.54121 0.02227 0.54097 0.02552 0.54259 C 0.02956 0.54445 0.03737 0.54954 0.03737 0.54977 C 0.03998 0.55301 0.04232 0.55718 0.04518 0.56019 C 0.05651 0.57153 0.04583 0.55394 0.05703 0.5706 C 0.05925 0.57338 0.06081 0.57801 0.06302 0.58079 C 0.06485 0.5838 0.06719 0.58542 0.06888 0.5882 C 0.0737 0.5956 0.07721 0.60672 0.08268 0.61273 C 0.08607 0.61621 0.08945 0.61922 0.09258 0.62338 C 0.09636 0.62801 0.09987 0.63889 0.10248 0.64398 C 0.1082 0.65625 0.11328 0.66111 0.12018 0.67246 C 0.12435 0.67917 0.12904 0.68519 0.13203 0.69352 C 0.13333 0.69699 0.13425 0.70139 0.13607 0.70394 C 0.14154 0.71204 0.15378 0.725 0.15378 0.72523 C 0.15508 0.72847 0.15664 0.73172 0.15768 0.73565 C 0.16589 0.76459 0.15235 0.72639 0.16367 0.75648 C 0.16432 0.76019 0.16511 0.76366 0.16563 0.76713 C 0.16914 0.7882 0.17057 0.80556 0.16367 0.83033 C 0.16185 0.83658 0.15182 0.83727 0.15182 0.8375 C 0.14987 0.83959 0.14805 0.84259 0.14583 0.84398 C 0.14206 0.84699 0.13412 0.85139 0.13412 0.85139 C 0.13034 0.87107 0.13412 0.86088 0.11628 0.86875 L 0.10833 0.87222 C 0.10182 0.87824 0.09557 0.88588 0.08867 0.88982 C 0.08216 0.89375 0.07995 0.89491 0.07292 0.90047 C 0.07018 0.90232 0.06745 0.90463 0.06498 0.90718 C 0.06224 0.91065 0.06003 0.91551 0.05703 0.91806 C 0.05404 0.92014 0.05052 0.92014 0.04727 0.92153 C 0.04453 0.92361 0.04219 0.92709 0.03932 0.92847 C 0.0332 0.93148 0.0112 0.93496 0.00768 0.93542 C -0.01263 0.93426 -0.03307 0.93426 -0.05338 0.93195 C -0.05547 0.93148 -0.05729 0.9294 -0.05937 0.92847 C -0.06263 0.92709 -0.06601 0.92685 -0.06927 0.925 C -0.07461 0.92199 -0.07969 0.91713 -0.08502 0.91459 C -0.08997 0.91181 -0.10469 0.90857 -0.10872 0.90718 C -0.14023 0.91065 -0.172 0.9125 -0.20351 0.91806 C -0.20534 0.91806 -0.20573 0.92361 -0.20742 0.925 C -0.21055 0.92732 -0.21393 0.92732 -0.21732 0.92847 C -0.21927 0.93079 -0.22148 0.93241 -0.22318 0.93542 C -0.22487 0.93843 -0.22526 0.94329 -0.22708 0.94584 C -0.22877 0.94815 -0.23112 0.94815 -0.23307 0.94931 C -0.25039 0.98033 -0.22917 0.94121 -0.24297 0.9706 C -0.24466 0.97454 -0.24687 0.97755 -0.24883 0.98125 C -0.25143 0.99028 -0.25495 0.99931 -0.25677 1.00903 C -0.2595 1.02384 -0.25755 1.01644 -0.26263 1.03033 C -0.26667 1.05834 -0.26875 1.06783 -0.26263 1.10741 C -0.26055 1.12153 -0.25221 1.12014 -0.24687 1.125 C -0.24479 1.12685 -0.24323 1.13079 -0.24101 1.13195 C -0.23646 1.13449 -0.23177 1.13472 -0.22708 1.13542 C -0.21862 1.13704 -0.21002 1.13773 -0.20143 1.13912 C -0.19492 1.14005 -0.18828 1.14144 -0.18177 1.14236 C -0.14805 1.1544 -0.21823 1.13009 -0.13437 1.15301 C -0.12578 1.15533 -0.11732 1.15903 -0.10872 1.16019 C -0.08841 1.1625 -0.06797 1.16227 -0.04752 1.16366 C -0.01055 1.16621 -0.01575 1.16574 0.01367 1.1706 C 0.01771 1.20625 0.01354 1.17361 0.01758 1.19861 C 0.02253 1.2294 0.0168 1.19769 0.02162 1.22315 C 0.02539 1.32662 0.02591 1.3294 0.02748 1.48264 C 0.02813 1.53889 0.02748 1.59514 0.02748 1.65139 " pathEditMode="relative" rAng="0" ptsTypes="AAAAAAAAAAAAAAAAAAAAAAAAAAAAAAAAAAAAAAAAAAAAAAAAAAAAAAAAAAAAAAAAAAAAAAAAAAAAAAAAAAAAAAAAAAAAA">
                                      <p:cBhvr>
                                        <p:cTn id="23" dur="1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71" y="81574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0" presetClass="path" presetSubtype="0" repeatCount="indefinite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00964 -0.03542 L 0.00964 -0.03519 C 0.00638 -0.02014 0.00313 -0.00486 -0.00013 0.01041 C -0.00143 0.0162 -0.00195 0.02291 -0.00416 0.02777 L -0.01002 0.04189 C -0.01132 0.05092 -0.0138 0.0699 -0.01601 0.07708 C -0.01731 0.08125 -0.02044 0.08333 -0.02187 0.0875 C -0.025 0.09629 -0.02656 0.10694 -0.02981 0.11551 L -0.03372 0.12615 C -0.03398 0.1287 -0.03619 0.15602 -0.03763 0.16111 C -0.03854 0.16412 -0.04062 0.16527 -0.04166 0.16828 C -0.04466 0.17731 -0.04947 0.1956 -0.04947 0.19606 C -0.05507 0.23588 -0.05494 0.2287 -0.04947 0.30115 C -0.04908 0.30694 -0.04544 0.31018 -0.04362 0.31504 C -0.03958 0.32569 -0.03684 0.3375 -0.03177 0.34699 C -0.02916 0.35139 -0.02604 0.35532 -0.02382 0.36041 C -0.02213 0.36481 -0.02187 0.37106 -0.01992 0.37477 C 0.003 0.42129 -0.01875 0.36527 -0.00612 0.3993 C -0.00546 0.4037 -0.00481 0.40902 -0.00416 0.41319 C -0.00273 0.42176 -0.00026 0.42569 -0.00416 0.43449 C -0.00559 0.43773 -0.00807 0.43935 -0.01002 0.44166 C -0.01263 0.44861 -0.01393 0.45764 -0.01796 0.4625 C -0.01992 0.46504 -0.02174 0.46736 -0.02382 0.46921 C -0.02669 0.47222 -0.03515 0.47569 -0.03763 0.47662 C -0.03697 0.48125 -0.03776 0.48727 -0.03567 0.49051 C -0.03255 0.4956 -0.02786 0.49537 -0.02382 0.49745 C -0.02382 0.49791 -0.01197 0.50463 -0.01197 0.50486 C -0.00364 0.51435 -0.0082 0.50995 0.00183 0.51875 C 0.00313 0.52199 0.00482 0.52523 0.00573 0.52916 C 0.00743 0.53611 0.00964 0.55 0.00964 0.55023 C 0.00899 0.57245 0.00938 0.59467 0.00769 0.61713 C 0.00743 0.62106 0.00456 0.62314 0.00378 0.62754 C 0.00261 0.63264 0.00274 0.63935 0.00183 0.6449 C -0.00078 0.66064 -0.00169 0.66111 -0.00612 0.67314 C -0.01289 0.70879 -0.00612 0.68379 -0.01393 0.70069 C -0.01914 0.71203 -0.0177 0.71574 -0.02578 0.72546 C -0.02786 0.72801 -0.02994 0.73009 -0.03177 0.73287 C -0.03463 0.7368 -0.03971 0.74652 -0.03971 0.74676 C -0.04036 0.75 -0.04036 0.75439 -0.04166 0.75694 C -0.04934 0.77639 -0.04882 0.7662 -0.05742 0.78171 C -0.05911 0.78495 -0.06002 0.78865 -0.06132 0.79213 C -0.06197 0.7956 -0.06328 0.79907 -0.06328 0.80254 C -0.06328 0.83171 -0.06393 0.83889 -0.05546 0.85856 C -0.05377 0.86296 -0.05143 0.86551 -0.04947 0.86944 C -0.04882 0.87291 -0.04856 0.87708 -0.04752 0.87986 C -0.0457 0.88518 -0.04036 0.89051 -0.03763 0.89398 C -0.03346 0.91643 -0.03932 0.8949 -0.02981 0.90787 C -0.02539 0.91435 -0.02187 0.92222 -0.01796 0.92916 L -0.01197 0.93958 C -0.01067 0.94213 -0.00911 0.94398 -0.00807 0.94676 C -0.00677 0.95023 -0.00599 0.95416 -0.00416 0.9574 C -0.00182 0.96064 0.00118 0.9618 0.00378 0.96435 C 0.00586 0.96643 0.00769 0.96875 0.00964 0.97083 C 0.01146 0.97569 0.01446 0.98541 0.01758 0.98865 C 0.01941 0.99074 0.02149 0.9912 0.02357 0.99236 C 0.02618 0.9993 0.03021 1.00532 0.03138 1.01342 L 0.03542 1.04143 C 0.03464 1.07639 0.03451 1.11134 0.03334 1.14676 C 0.03321 1.15162 0.03243 1.15602 0.03138 1.16041 C 0.0293 1.16944 0.02513 1.17546 0.02149 1.18171 C 0.01263 1.21365 0.01693 1.20139 0.00964 1.2206 C 0.00248 1.25833 0.01394 1.20069 0.00378 1.24166 C 0.00209 1.24814 0.00144 1.25555 -0.00013 1.2625 C -0.00989 1.30578 0.00026 1.25301 -0.00612 1.28727 C -0.00546 1.35509 -0.00533 1.42245 -0.00416 1.49027 C -0.00403 1.49907 -0.00104 1.51342 -0.00013 1.52222 C 0.003 1.55231 -0.00052 1.53819 0.00378 1.55347 " pathEditMode="relative" rAng="0" ptsTypes="AAAAAAAAAAAAAAAAAAAAAAAAAAAAAAAAAAAAAAAAAAAAAAAAAAAAAAAAAAAAAAAAAAA">
                                      <p:cBhvr>
                                        <p:cTn id="28" dur="1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0" y="79444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indefinite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911 0.02569 L 0.00911 0.02592 C -0.00118 0.11666 0.01276 -0.0169 0.00312 0.13819 C 0.00273 0.14444 0.00026 0.14977 -0.00078 0.15555 C -0.0017 0.16018 -0.00209 0.16504 -0.00274 0.16967 C -0.00287 0.17176 -0.00625 0.23217 -0.00677 0.23611 C -0.00808 0.24676 -0.0112 0.25671 -0.01263 0.26759 C -0.01328 0.27222 -0.01355 0.27731 -0.01459 0.28148 C -0.01563 0.28518 -0.01758 0.28842 -0.01862 0.29236 C -0.02578 0.32129 -0.01836 0.30602 -0.02644 0.32037 C -0.02578 0.33541 -0.02605 0.35092 -0.02448 0.36551 C -0.02357 0.37477 -0.01823 0.37893 -0.01459 0.38356 C -0.00417 0.39676 -0.01042 0.39189 -0.00078 0.39722 C 0.00117 0.40208 0.0026 0.40764 0.00507 0.41064 C 0.00677 0.41296 0.00924 0.41296 0.01106 0.41504 C 0.01393 0.41805 0.01601 0.42268 0.01888 0.42569 C 0.02109 0.42777 0.03099 0.43102 0.03281 0.43264 C 0.03763 0.4456 0.03554 0.44375 0.04453 0.44907 C 0.04843 0.45162 0.05638 0.45694 0.05638 0.45694 C 0.05716 0.45949 0.05729 0.46458 0.05846 0.46736 C 0.05937 0.4699 0.06158 0.47176 0.06237 0.47477 C 0.06549 0.48541 0.0664 0.49814 0.06823 0.50972 C 0.06888 0.51342 0.06979 0.51643 0.07031 0.52037 C 0.07161 0.52939 0.0733 0.54953 0.07422 0.55902 C 0.07356 0.57338 0.075 0.59004 0.07226 0.60463 C 0.07083 0.6118 0.05846 0.62731 0.05442 0.63264 C 0.05156 0.64051 0.05065 0.64444 0.04661 0.65023 C 0.04466 0.65277 0.04231 0.6537 0.04062 0.65648 C 0.02812 0.67939 0.04257 0.66551 0.02487 0.67824 C 0.02356 0.67963 0.02213 0.68217 0.02096 0.68495 C 0.01757 0.69213 0.01484 0.70023 0.01106 0.70555 C 0.0095 0.7081 0.00703 0.7081 0.00507 0.70972 C 0.00299 0.71088 0.00117 0.71458 -0.00078 0.71597 C -0.00899 0.73842 0.00013 0.71736 -0.01068 0.73426 C -0.0267 0.75972 -0.01628 0.75162 -0.02839 0.75879 C -0.03047 0.76134 -0.0323 0.76389 -0.03438 0.76574 C -0.0362 0.76736 -0.03868 0.76689 -0.04024 0.76944 C -0.04219 0.77199 -0.04245 0.77708 -0.04427 0.78009 C -0.04714 0.78449 -0.05105 0.78657 -0.05417 0.79027 C -0.0556 0.79213 -0.05677 0.79467 -0.05808 0.79722 C -0.05938 0.80439 -0.06094 0.81111 -0.06198 0.81805 C -0.06446 0.83588 -0.06315 0.82777 -0.06589 0.84305 C -0.06524 0.85486 -0.06563 0.86689 -0.06394 0.87824 C -0.06355 0.88125 -0.06146 0.8831 -0.06003 0.88518 C -0.05534 0.89189 -0.05157 0.89444 -0.04623 0.89907 C -0.04362 0.90602 -0.04167 0.91412 -0.03828 0.92037 C -0.03698 0.92245 -0.03555 0.9243 -0.03438 0.92685 C -0.03295 0.93055 -0.03203 0.93495 -0.03047 0.9375 C -0.02878 0.94074 -0.02644 0.94259 -0.02448 0.94467 C -0.01771 0.96296 -0.02409 0.94884 -0.01459 0.9625 C -0.01315 0.96458 -0.01185 0.96666 -0.01068 0.96921 C -0.00925 0.97268 -0.0086 0.97731 -0.00677 0.97986 C -0.00508 0.9824 -0.00274 0.9824 -0.00078 0.98356 C 0.00052 0.98703 0.00208 0.99004 0.00312 0.99398 C 0.00403 0.99722 0.00377 1.00162 0.00507 1.00463 C 0.00664 1.00787 0.00924 1.00879 0.01106 1.01157 C 0.01458 1.01713 0.01705 1.02453 0.02096 1.02916 C 0.02487 1.03379 0.02942 1.03727 0.03281 1.04305 C 0.03476 1.04652 0.03645 1.05069 0.03867 1.0537 C 0.04101 1.05671 0.04401 1.0581 0.04661 1.06064 C 0.04856 1.06273 0.05052 1.06527 0.05247 1.06782 C 0.07317 1.09375 0.04908 1.06319 0.06627 1.08865 C 0.0681 1.0912 0.07044 1.09282 0.07226 1.09583 C 0.08112 1.10949 0.08164 1.11203 0.08802 1.12731 C 0.0927 1.15254 0.08698 1.12106 0.09192 1.15185 C 0.09257 1.15532 0.09323 1.15879 0.09401 1.1625 C 0.09323 1.20208 0.0931 1.24213 0.09192 1.28171 C 0.09166 1.29097 0.08854 1.30162 0.08606 1.30972 C 0.08489 1.31342 0.08359 1.31689 0.08216 1.32037 C 0.08033 1.32407 0.07799 1.32708 0.07617 1.33078 C 0.06744 1.34953 0.07734 1.3331 0.06823 1.35902 C 0.06679 1.36319 0.06419 1.36574 0.06237 1.36921 C 0.06015 1.37384 0.05872 1.37939 0.05638 1.38356 C 0.05481 1.38657 0.05234 1.38796 0.05052 1.39051 C 0.04453 1.39884 0.04479 1.40694 0.03476 1.41157 C 0.03203 1.4125 0.02942 1.41342 0.02682 1.41504 C 0.02278 1.41713 0.01497 1.42222 0.01497 1.42222 " pathEditMode="relative" rAng="0" ptsTypes="AAAAAAAAAAAAAAAAAAAAAAAAAAAAAAAAAAAAAAAAAAAAAAAAAAAAAAAAAAAAAAAAAAAAAAAAAAAAA">
                                      <p:cBhvr>
                                        <p:cTn id="32" dur="1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5" y="6983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8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0" presetClass="path" presetSubtype="0" repeatCount="indefinite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0.00963 -0.03542 L 0.00963 -0.03542 C 0.00638 -0.02014 0.00312 -0.00487 -0.00013 0.01041 C -0.00144 0.0162 -0.00196 0.02291 -0.00417 0.02777 L -0.01003 0.04189 C -0.01133 0.05092 -0.01381 0.0699 -0.01602 0.07708 C -0.01732 0.08125 -0.02045 0.08333 -0.02188 0.0875 C -0.025 0.09629 -0.02657 0.10694 -0.02982 0.1155 L -0.03373 0.12615 C -0.03399 0.1287 -0.0362 0.15601 -0.03763 0.16111 C -0.03855 0.16412 -0.04063 0.16527 -0.04167 0.16828 C -0.04467 0.17708 -0.04948 0.19606 -0.04948 0.19606 C -0.05508 0.23587 -0.05495 0.22893 -0.04948 0.30138 C -0.04909 0.30717 -0.04545 0.31041 -0.04362 0.31527 C -0.03959 0.32569 -0.03685 0.33796 -0.03178 0.34699 C -0.02917 0.35162 -0.02605 0.35555 -0.02383 0.36087 C -0.02214 0.36504 -0.02188 0.37106 -0.01993 0.375 C 0.00299 0.42152 -0.01875 0.36597 -0.00612 0.39953 C -0.00547 0.40416 -0.00482 0.40902 -0.00417 0.41365 C -0.00274 0.42222 -0.00026 0.42592 -0.00417 0.43472 C -0.0056 0.43796 -0.00808 0.43935 -0.01003 0.44166 C -0.01263 0.44861 -0.01394 0.4581 -0.01797 0.46273 C -0.01993 0.46504 -0.02175 0.46782 -0.02383 0.46967 C -0.0267 0.47222 -0.03516 0.47569 -0.03763 0.47662 C -0.03698 0.48148 -0.03776 0.4875 -0.03568 0.49074 C -0.03256 0.4956 -0.02787 0.49537 -0.02383 0.49768 C -0.02383 0.49768 -0.01198 0.50486 -0.01198 0.50486 C -0.00365 0.51458 -0.00821 0.50995 0.00182 0.51875 C 0.00312 0.52222 0.00481 0.52546 0.00572 0.52939 C 0.00742 0.53611 0.00963 0.55046 0.00963 0.55046 C 0.00898 0.57268 0.00937 0.5949 0.00768 0.61712 C 0.00742 0.62129 0.00455 0.62361 0.00377 0.62754 C 0.0026 0.6331 0.00273 0.63935 0.00182 0.64513 C -0.00079 0.66064 -0.0017 0.66134 -0.00612 0.67314 C -0.0129 0.70902 -0.00612 0.68379 -0.01394 0.70115 C -0.01915 0.7125 -0.01771 0.7162 -0.02579 0.72592 C -0.02787 0.72824 -0.02995 0.73009 -0.03178 0.73287 C -0.03464 0.73703 -0.03972 0.74675 -0.03972 0.74675 C -0.04037 0.75046 -0.04037 0.75439 -0.04167 0.7574 C -0.04935 0.77662 -0.04883 0.76666 -0.05743 0.78194 C -0.05912 0.78495 -0.06003 0.78888 -0.06133 0.79236 C -0.06198 0.79606 -0.06329 0.7993 -0.06329 0.803 C -0.06329 0.83194 -0.06394 0.83912 -0.05547 0.85902 C -0.05378 0.86319 -0.05144 0.8662 -0.04948 0.86967 C -0.04883 0.87314 -0.04857 0.87708 -0.04753 0.88009 C -0.04571 0.88564 -0.04037 0.89097 -0.03763 0.89421 C -0.03347 0.91666 -0.03933 0.89513 -0.02982 0.90833 C -0.0254 0.91435 -0.02188 0.92222 -0.01797 0.92939 L -0.01198 0.93981 C -0.01068 0.94212 -0.00912 0.94398 -0.00808 0.94675 C -0.00678 0.95046 -0.00599 0.95462 -0.00417 0.9574 C -0.00183 0.96064 0.00117 0.9618 0.00377 0.96435 C 0.00585 0.96643 0.00768 0.96898 0.00963 0.97129 C 0.01145 0.97615 0.01445 0.98564 0.01757 0.98888 C 0.0194 0.99074 0.02148 0.9912 0.02356 0.99236 C 0.02617 0.99953 0.0302 1.00532 0.03138 1.01342 L 0.03541 1.04166 C 0.03463 1.07662 0.0345 1.1118 0.03333 1.14675 C 0.0332 1.15162 0.03242 1.15648 0.03138 1.16087 C 0.02929 1.16944 0.02513 1.17569 0.02148 1.18194 C 0.01263 1.21365 0.01692 1.20138 0.00963 1.2206 C 0.00247 1.25879 0.01393 1.20069 0.00377 1.24166 C 0.00208 1.24837 0.00143 1.25578 -0.00013 1.2625 C -0.0099 1.30601 0.00026 1.25324 -0.00612 1.28726 C -0.00547 1.35509 -0.00534 1.42291 -0.00417 1.49074 C -0.00404 1.49907 -0.00105 1.51365 -0.00013 1.52222 C 0.00299 1.55277 -0.00053 1.53842 0.00377 1.55393 " pathEditMode="relative" ptsTypes="AAAAAAAAAAAAAAAAAAAAAAAAAAAAAAAAAAAAAAAAAAAAAAAAAAAAAAAAAAAAAAAAAAA">
                                      <p:cBhvr>
                                        <p:cTn id="36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indefinite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2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0" presetClass="path" presetSubtype="0" repeatCount="indefinite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Motion origin="layout" path="M 0.01563 0.01991 L 0.01563 0.01991 C 0.01107 0.03171 0.0043 0.04167 0.00182 0.05509 C -1.25E-6 0.06435 -0.00091 0.07107 -0.00417 0.07963 C -0.01029 0.0963 -0.00976 0.07454 -0.01588 0.10764 C -0.01979 0.12847 -0.01536 0.1081 -0.02383 0.13241 C -0.03555 0.16551 -0.01927 0.125 -0.03177 0.16389 C -0.03268 0.16667 -0.03463 0.16806 -0.03568 0.17083 C -0.03737 0.17523 -0.03815 0.18032 -0.03958 0.18495 C -0.04075 0.18866 -0.04258 0.19167 -0.04362 0.19537 C -0.04453 0.19884 -0.04453 0.20278 -0.04557 0.20602 C -0.04648 0.2088 -0.04831 0.21042 -0.04948 0.21296 C -0.05104 0.2162 -0.05221 0.21991 -0.05338 0.22361 C -0.06562 0.26134 -0.04596 0.20718 -0.06523 0.25857 C -0.06588 0.2632 -0.06601 0.26806 -0.06732 0.27245 C -0.0681 0.27546 -0.07005 0.27685 -0.07122 0.2794 C -0.07591 0.28982 -0.08086 0.3 -0.08502 0.31111 C -0.09049 0.3257 -0.08724 0.31852 -0.09492 0.33195 C -0.10013 0.36921 -0.09297 0.32546 -0.10078 0.35671 C -0.10247 0.36343 -0.10482 0.37778 -0.10482 0.37778 C -0.10417 0.38125 -0.10338 0.38472 -0.10273 0.3882 C -0.10208 0.39282 -0.10234 0.39815 -0.10078 0.40232 C -0.09948 0.40579 -0.09674 0.40671 -0.09492 0.40926 C -0.09349 0.41134 -0.09206 0.41366 -0.09101 0.4162 C -0.08945 0.41945 -0.0888 0.42407 -0.08698 0.42685 C -0.08346 0.43241 -0.07513 0.44074 -0.07513 0.44074 C -0.06862 0.45833 -0.07318 0.44907 -0.05937 0.46528 L -0.05338 0.47245 C -0.05143 0.47477 -0.04974 0.47801 -0.04752 0.4794 L -0.04167 0.48287 C -0.02344 0.50463 -0.04583 0.47685 -0.03177 0.49699 C -0.02812 0.50208 -0.022 0.5081 -0.01797 0.51088 C -0.01406 0.51366 -0.00612 0.51806 -0.00612 0.51806 C 0.00521 0.53796 -0.00638 0.5213 0.00977 0.53195 C 0.01198 0.53357 0.01341 0.5375 0.01563 0.53912 C 0.01875 0.5412 0.02227 0.54097 0.02552 0.54259 C 0.02956 0.54445 0.03737 0.54954 0.03737 0.54954 C 0.03998 0.55301 0.04232 0.55718 0.04518 0.56019 C 0.05651 0.57153 0.04583 0.55394 0.05703 0.5706 C 0.05925 0.57384 0.06081 0.57801 0.06302 0.58125 C 0.06485 0.5838 0.06719 0.58542 0.06888 0.5882 C 0.0737 0.59583 0.07721 0.60671 0.08268 0.61273 C 0.08607 0.6162 0.08945 0.61921 0.09258 0.62338 C 0.09636 0.62801 0.09987 0.63889 0.10248 0.64421 C 0.1082 0.65625 0.11328 0.66111 0.12018 0.67245 C 0.12435 0.67917 0.12904 0.68519 0.13203 0.69352 C 0.13333 0.69699 0.13425 0.70139 0.13607 0.70394 C 0.14154 0.71204 0.15378 0.725 0.15378 0.725 C 0.15508 0.72847 0.15664 0.73171 0.15768 0.73565 C 0.16589 0.76458 0.15235 0.72639 0.16367 0.75648 C 0.16432 0.76019 0.16511 0.76366 0.16563 0.76713 C 0.16914 0.78866 0.17057 0.80556 0.16367 0.83032 C 0.16185 0.83681 0.15182 0.83727 0.15182 0.83727 C 0.14987 0.83958 0.14805 0.84259 0.14583 0.84421 C 0.14206 0.84722 0.13412 0.85139 0.13412 0.85139 C 0.13034 0.87107 0.13412 0.86088 0.11628 0.86875 L 0.10833 0.87245 C 0.10182 0.87824 0.09557 0.88588 0.08867 0.88982 C 0.08216 0.89375 0.07995 0.89491 0.07292 0.90046 C 0.07018 0.90255 0.06745 0.90463 0.06498 0.90741 C 0.06224 0.91065 0.06003 0.91551 0.05703 0.91806 C 0.05404 0.92037 0.05052 0.92037 0.04727 0.92153 C 0.04453 0.92384 0.04219 0.92708 0.03932 0.92847 C 0.0332 0.93171 0.0112 0.93495 0.00768 0.93542 C -0.01263 0.93426 -0.03307 0.93426 -0.05338 0.93195 C -0.05547 0.93171 -0.05729 0.9294 -0.05937 0.92847 C -0.06263 0.92708 -0.06601 0.92685 -0.06927 0.925 C -0.07461 0.92199 -0.07969 0.91736 -0.08502 0.91458 C -0.08997 0.91181 -0.10469 0.90857 -0.10872 0.90741 C -0.14023 0.91088 -0.172 0.9125 -0.20351 0.91806 C -0.20534 0.91829 -0.20573 0.92361 -0.20742 0.925 C -0.21055 0.92732 -0.21393 0.92732 -0.21732 0.92847 C -0.21927 0.93079 -0.22148 0.93264 -0.22318 0.93542 C -0.22487 0.93843 -0.22526 0.94352 -0.22708 0.94607 C -0.22877 0.94838 -0.23112 0.94838 -0.23307 0.94954 C -0.25039 0.98032 -0.22917 0.9412 -0.24297 0.9706 C -0.24466 0.97454 -0.24687 0.97755 -0.24883 0.98125 C -0.25143 0.99051 -0.25495 0.99931 -0.25677 1.00926 C -0.2595 1.02384 -0.25755 1.01667 -0.26263 1.03032 C -0.26667 1.05833 -0.26875 1.06782 -0.26263 1.10741 C -0.26055 1.12153 -0.25221 1.12037 -0.24687 1.125 C -0.24479 1.12685 -0.24323 1.13079 -0.24101 1.13195 C -0.23646 1.13449 -0.23177 1.13472 -0.22708 1.13542 C -0.21862 1.13704 -0.21002 1.13773 -0.20143 1.13912 C -0.19492 1.14005 -0.18828 1.14144 -0.18177 1.14259 C -0.14805 1.1544 -0.21823 1.13009 -0.13437 1.15301 C -0.12578 1.15532 -0.11732 1.15903 -0.10872 1.16019 C -0.08841 1.1625 -0.06797 1.16227 -0.04752 1.16366 C -0.01055 1.1662 -0.01575 1.16574 0.01367 1.1706 C 0.01771 1.20625 0.01354 1.17361 0.01758 1.19861 C 0.02253 1.2294 0.0168 1.19792 0.02162 1.22315 C 0.02539 1.32662 0.02591 1.3294 0.02748 1.48287 C 0.02813 1.53889 0.02748 1.59514 0.02748 1.65139 " pathEditMode="relative" ptsTypes="AAAAAAAAAAAAAAAAAAAAAAAAAAAAAAAAAAAAAAAAAAAAAAAAAAAAAAAAAAAAAAAAAAAAAAAAAAAAAAAAAAAAAAAAAAAAA">
                                      <p:cBhvr>
                                        <p:cTn id="40" dur="1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4BDA63-A260-4F46-984C-98F82C82B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17" b="89756" l="9890" r="89744">
                        <a14:foregroundMark x1="17582" y1="7317" x2="17582" y2="7317"/>
                        <a14:foregroundMark x1="11722" y1="8293" x2="49451" y2="13171"/>
                        <a14:foregroundMark x1="49451" y1="13171" x2="74725" y2="11220"/>
                        <a14:foregroundMark x1="74359" y1="21951" x2="74359" y2="21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7200" y="2227330"/>
            <a:ext cx="2019300" cy="17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024428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3C4609-17DD-4970-AA87-897D1A63C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ㅈ</a:t>
            </a:r>
            <a:r>
              <a:rPr lang="en-US" altLang="ko-KR" sz="2800" b="1" dirty="0"/>
              <a:t>(j)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2376F0-7EC1-4082-9D75-0EA3A3C133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993" y="2619375"/>
            <a:ext cx="2578013" cy="257801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73B1AF8-6589-4E9A-8508-B40A45333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319" y="186941"/>
            <a:ext cx="871363" cy="4598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9900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4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rgbClr val="FF9900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4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9900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4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chemeClr val="bg1"/>
                </a:solidFill>
              </a:rPr>
              <a:t>ㅜ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1000">
                <a:schemeClr val="accent4">
                  <a:lumMod val="40000"/>
                  <a:lumOff val="60000"/>
                </a:schemeClr>
              </a:gs>
              <a:gs pos="70000">
                <a:srgbClr val="FFB953"/>
              </a:gs>
              <a:gs pos="100000">
                <a:srgbClr val="FFB95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rgbClr val="F2900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주</a:t>
            </a:r>
            <a:endParaRPr lang="en-US" sz="11500" b="1" dirty="0">
              <a:solidFill>
                <a:srgbClr val="F2900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ㅈ</a:t>
            </a:r>
            <a:endParaRPr lang="en-US" sz="19900" dirty="0">
              <a:solidFill>
                <a:srgbClr val="FF572F"/>
              </a:solidFill>
              <a:latin typeface="GyeonggiTitle Medium" panose="02020603020101020101" pitchFamily="18" charset="-127"/>
              <a:ea typeface="GyeonggiTitle Medium" panose="02020603020101020101" pitchFamily="18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ㅜ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A7F6C9-9F99-427C-8189-35290EE81CD0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  <a:blipFill>
            <a:blip r:embed="rId3">
              <a:alphaModFix amt="30000"/>
            </a:blip>
            <a:tile tx="0" ty="0" sx="100000" sy="100000" flip="none" algn="tl"/>
          </a:blipFill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https://pixabay.com/images/id-3317060/</a:t>
            </a:r>
          </a:p>
        </p:txBody>
      </p:sp>
    </p:spTree>
    <p:extLst>
      <p:ext uri="{BB962C8B-B14F-4D97-AF65-F5344CB8AC3E}">
        <p14:creationId xmlns:p14="http://schemas.microsoft.com/office/powerpoint/2010/main" val="569316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23825" y="4436693"/>
            <a:ext cx="1941945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주</a:t>
            </a:r>
          </a:p>
        </p:txBody>
      </p:sp>
      <p:sp>
        <p:nvSpPr>
          <p:cNvPr id="3" name="타원 2"/>
          <p:cNvSpPr/>
          <p:nvPr/>
        </p:nvSpPr>
        <p:spPr>
          <a:xfrm>
            <a:off x="1935633" y="2480893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주</a:t>
            </a:r>
          </a:p>
        </p:txBody>
      </p:sp>
      <p:sp>
        <p:nvSpPr>
          <p:cNvPr id="4" name="타원 3"/>
          <p:cNvSpPr/>
          <p:nvPr/>
        </p:nvSpPr>
        <p:spPr>
          <a:xfrm>
            <a:off x="4662932" y="911103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주</a:t>
            </a:r>
          </a:p>
        </p:txBody>
      </p:sp>
      <p:sp>
        <p:nvSpPr>
          <p:cNvPr id="5" name="타원 4"/>
          <p:cNvSpPr/>
          <p:nvPr/>
        </p:nvSpPr>
        <p:spPr>
          <a:xfrm>
            <a:off x="8051841" y="127660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주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53BCF9-9693-4E4F-83B5-973D80194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73" y="5154059"/>
            <a:ext cx="1387243" cy="873963"/>
          </a:xfrm>
          <a:prstGeom prst="rect">
            <a:avLst/>
          </a:prstGeom>
        </p:spPr>
      </p:pic>
      <p:pic>
        <p:nvPicPr>
          <p:cNvPr id="15" name="Picture 2" descr="School Bag Clipart">
            <a:extLst>
              <a:ext uri="{FF2B5EF4-FFF2-40B4-BE49-F238E27FC236}">
                <a16:creationId xmlns:a16="http://schemas.microsoft.com/office/drawing/2014/main" id="{0928BCA1-954B-4CA6-8046-A1D644A87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072" y="5042382"/>
            <a:ext cx="1002744" cy="1040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CE7AA1D4-D4CA-485E-8E55-9E7846497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488" y="5082103"/>
            <a:ext cx="1004700" cy="9608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236C4D6-3435-4063-A673-B1874D973A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507" y="5065171"/>
            <a:ext cx="1040312" cy="1040312"/>
          </a:xfrm>
          <a:prstGeom prst="rect">
            <a:avLst/>
          </a:prstGeom>
        </p:spPr>
      </p:pic>
      <p:pic>
        <p:nvPicPr>
          <p:cNvPr id="18" name="Picture 17" descr="A close up of food&#10;&#10;Description automatically generated">
            <a:extLst>
              <a:ext uri="{FF2B5EF4-FFF2-40B4-BE49-F238E27FC236}">
                <a16:creationId xmlns:a16="http://schemas.microsoft.com/office/drawing/2014/main" id="{A5D496F6-1224-4E88-ABE7-D37DCBBF68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138" y="5154059"/>
            <a:ext cx="1442313" cy="912051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45102" y="639219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가방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879946" y="140964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기도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749710" y="204745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거미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6857200" y="140964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구두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9032033" y="369332"/>
            <a:ext cx="259436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고구마</a:t>
            </a:r>
          </a:p>
        </p:txBody>
      </p:sp>
    </p:spTree>
    <p:extLst>
      <p:ext uri="{BB962C8B-B14F-4D97-AF65-F5344CB8AC3E}">
        <p14:creationId xmlns:p14="http://schemas.microsoft.com/office/powerpoint/2010/main" val="2703619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11111E-6 L -0.21276 -0.6465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38" y="-32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-0.04258 -0.7050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5" y="-3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44444E-6 L -0.03803 -0.70255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" y="-3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22222E-6 L 0.5082 -0.53102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04" y="-2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85185E-6 L -0.36523 -0.5340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68" y="-26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44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CF1A77FA-DABF-422F-AB0C-507D88E12E85}"/>
              </a:ext>
            </a:extLst>
          </p:cNvPr>
          <p:cNvSpPr/>
          <p:nvPr/>
        </p:nvSpPr>
        <p:spPr>
          <a:xfrm>
            <a:off x="6225245" y="1992822"/>
            <a:ext cx="2464620" cy="849673"/>
          </a:xfrm>
          <a:prstGeom prst="triangle">
            <a:avLst>
              <a:gd name="adj" fmla="val 50490"/>
            </a:avLst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FD6C850-216D-4652-AFC5-2FCCE8AC3138}"/>
              </a:ext>
            </a:extLst>
          </p:cNvPr>
          <p:cNvSpPr/>
          <p:nvPr/>
        </p:nvSpPr>
        <p:spPr>
          <a:xfrm>
            <a:off x="6235974" y="2843808"/>
            <a:ext cx="2446100" cy="1554064"/>
          </a:xfrm>
          <a:prstGeom prst="rect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3A2D895-8D22-47E6-8195-3E9258EE13EF}"/>
              </a:ext>
            </a:extLst>
          </p:cNvPr>
          <p:cNvSpPr/>
          <p:nvPr/>
        </p:nvSpPr>
        <p:spPr>
          <a:xfrm>
            <a:off x="8958663" y="1992822"/>
            <a:ext cx="2456829" cy="849673"/>
          </a:xfrm>
          <a:prstGeom prst="triangle">
            <a:avLst>
              <a:gd name="adj" fmla="val 5049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F23216-5811-4438-94D0-756C98487679}"/>
              </a:ext>
            </a:extLst>
          </p:cNvPr>
          <p:cNvSpPr/>
          <p:nvPr/>
        </p:nvSpPr>
        <p:spPr>
          <a:xfrm>
            <a:off x="8958664" y="2843808"/>
            <a:ext cx="2446100" cy="1554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F99D473-8860-4319-8EFA-508D5606E164}"/>
              </a:ext>
            </a:extLst>
          </p:cNvPr>
          <p:cNvSpPr/>
          <p:nvPr/>
        </p:nvSpPr>
        <p:spPr>
          <a:xfrm>
            <a:off x="3527163" y="1998508"/>
            <a:ext cx="2456829" cy="849673"/>
          </a:xfrm>
          <a:prstGeom prst="triangle">
            <a:avLst>
              <a:gd name="adj" fmla="val 5049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EEA658-8713-49AB-A8DB-A04F66A332E0}"/>
              </a:ext>
            </a:extLst>
          </p:cNvPr>
          <p:cNvSpPr/>
          <p:nvPr/>
        </p:nvSpPr>
        <p:spPr>
          <a:xfrm>
            <a:off x="3527164" y="2842495"/>
            <a:ext cx="2446100" cy="1554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357AB3A9-F341-4C30-9DAB-4CE665E4335F}"/>
              </a:ext>
            </a:extLst>
          </p:cNvPr>
          <p:cNvSpPr/>
          <p:nvPr/>
        </p:nvSpPr>
        <p:spPr>
          <a:xfrm>
            <a:off x="793745" y="1998508"/>
            <a:ext cx="2456829" cy="849673"/>
          </a:xfrm>
          <a:prstGeom prst="triangle">
            <a:avLst>
              <a:gd name="adj" fmla="val 50490"/>
            </a:avLst>
          </a:prstGeom>
          <a:solidFill>
            <a:srgbClr val="0033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B023FAF-CF5C-44B2-8A8F-D4D71151A206}"/>
              </a:ext>
            </a:extLst>
          </p:cNvPr>
          <p:cNvGrpSpPr/>
          <p:nvPr/>
        </p:nvGrpSpPr>
        <p:grpSpPr>
          <a:xfrm>
            <a:off x="6324320" y="2956064"/>
            <a:ext cx="2269408" cy="1441808"/>
            <a:chOff x="355208" y="3026934"/>
            <a:chExt cx="2269408" cy="144180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D51507F-C175-4A42-979B-8BC1B9E71460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1CA27F-CB14-4382-90A5-6DF5146907F8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구</a:t>
              </a:r>
              <a:endParaRPr lang="en-US" sz="6000" b="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90A9F8-C676-48F7-B811-1F35D573E712}"/>
              </a:ext>
            </a:extLst>
          </p:cNvPr>
          <p:cNvGrpSpPr/>
          <p:nvPr/>
        </p:nvGrpSpPr>
        <p:grpSpPr>
          <a:xfrm>
            <a:off x="9047010" y="2956064"/>
            <a:ext cx="2269408" cy="1441808"/>
            <a:chOff x="355208" y="3026934"/>
            <a:chExt cx="2269408" cy="144180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614F146-09EB-4F64-BE87-9D0686E10315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C12FB2-BEA0-419D-9AD0-99B2AA6297DD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주</a:t>
              </a:r>
              <a:endParaRPr lang="en-US" sz="60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A40ABE-8953-4279-924E-EF1E3DABF1E2}"/>
              </a:ext>
            </a:extLst>
          </p:cNvPr>
          <p:cNvGrpSpPr/>
          <p:nvPr/>
        </p:nvGrpSpPr>
        <p:grpSpPr>
          <a:xfrm>
            <a:off x="3615510" y="2956370"/>
            <a:ext cx="2269408" cy="1441808"/>
            <a:chOff x="355208" y="3026934"/>
            <a:chExt cx="2269408" cy="144180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947DF7B-60E3-4205-BEF9-E5DD36C64E87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7D1D8F-6223-42C4-BCF7-8F4CA539EF08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부</a:t>
              </a:r>
              <a:endParaRPr lang="en-US" sz="6000" b="1" dirty="0"/>
            </a:p>
          </p:txBody>
        </p:sp>
      </p:grp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7102567E-1981-4B71-A42B-4FB9C927D2C3}"/>
              </a:ext>
            </a:extLst>
          </p:cNvPr>
          <p:cNvSpPr/>
          <p:nvPr/>
        </p:nvSpPr>
        <p:spPr>
          <a:xfrm flipV="1">
            <a:off x="6231668" y="2840834"/>
            <a:ext cx="2464620" cy="849673"/>
          </a:xfrm>
          <a:prstGeom prst="triangle">
            <a:avLst>
              <a:gd name="adj" fmla="val 5049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0D93EFE6-B0CC-4E82-A7FB-A0B59E98FD8B}"/>
              </a:ext>
            </a:extLst>
          </p:cNvPr>
          <p:cNvSpPr/>
          <p:nvPr/>
        </p:nvSpPr>
        <p:spPr>
          <a:xfrm flipV="1">
            <a:off x="8962887" y="2840834"/>
            <a:ext cx="2456896" cy="849673"/>
          </a:xfrm>
          <a:prstGeom prst="triangle">
            <a:avLst>
              <a:gd name="adj" fmla="val 50490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C07383C-ECEE-436C-AEFC-D3FC99CE589A}"/>
              </a:ext>
            </a:extLst>
          </p:cNvPr>
          <p:cNvSpPr/>
          <p:nvPr/>
        </p:nvSpPr>
        <p:spPr>
          <a:xfrm flipV="1">
            <a:off x="3510461" y="2832139"/>
            <a:ext cx="2471428" cy="849673"/>
          </a:xfrm>
          <a:prstGeom prst="triangle">
            <a:avLst>
              <a:gd name="adj" fmla="val 50490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1C2E4FD-413E-48FC-9D65-6BA919EA00BD}"/>
              </a:ext>
            </a:extLst>
          </p:cNvPr>
          <p:cNvSpPr/>
          <p:nvPr/>
        </p:nvSpPr>
        <p:spPr>
          <a:xfrm rot="5400000">
            <a:off x="3370805" y="3000472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EB59458-386F-45F0-AD0F-D9416063208B}"/>
              </a:ext>
            </a:extLst>
          </p:cNvPr>
          <p:cNvSpPr/>
          <p:nvPr/>
        </p:nvSpPr>
        <p:spPr>
          <a:xfrm rot="16200000">
            <a:off x="4599364" y="3013551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E39EB48-B3FA-47E7-A46E-F27C724D5F2B}"/>
              </a:ext>
            </a:extLst>
          </p:cNvPr>
          <p:cNvSpPr/>
          <p:nvPr/>
        </p:nvSpPr>
        <p:spPr>
          <a:xfrm>
            <a:off x="3527163" y="3639751"/>
            <a:ext cx="2456829" cy="758427"/>
          </a:xfrm>
          <a:prstGeom prst="triangle">
            <a:avLst>
              <a:gd name="adj" fmla="val 50258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CC2753F-33FC-412E-9CC8-ACDF97F1C08D}"/>
              </a:ext>
            </a:extLst>
          </p:cNvPr>
          <p:cNvSpPr/>
          <p:nvPr/>
        </p:nvSpPr>
        <p:spPr>
          <a:xfrm rot="5400000">
            <a:off x="8802305" y="3000166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E3F92712-5770-4CBA-9341-D99606D26596}"/>
              </a:ext>
            </a:extLst>
          </p:cNvPr>
          <p:cNvSpPr/>
          <p:nvPr/>
        </p:nvSpPr>
        <p:spPr>
          <a:xfrm rot="16200000">
            <a:off x="10030864" y="3013245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1E895F37-3C1F-4E33-96FF-1A7D2643BF63}"/>
              </a:ext>
            </a:extLst>
          </p:cNvPr>
          <p:cNvSpPr/>
          <p:nvPr/>
        </p:nvSpPr>
        <p:spPr>
          <a:xfrm>
            <a:off x="8958663" y="3639445"/>
            <a:ext cx="2456829" cy="758427"/>
          </a:xfrm>
          <a:prstGeom prst="triangle">
            <a:avLst>
              <a:gd name="adj" fmla="val 5070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679444A3-3859-486A-B29D-24728A3E06F9}"/>
              </a:ext>
            </a:extLst>
          </p:cNvPr>
          <p:cNvSpPr/>
          <p:nvPr/>
        </p:nvSpPr>
        <p:spPr>
          <a:xfrm rot="5400000">
            <a:off x="6079615" y="3000166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271603AC-04FA-4644-AC5A-EE29C7EFC2F0}"/>
              </a:ext>
            </a:extLst>
          </p:cNvPr>
          <p:cNvSpPr/>
          <p:nvPr/>
        </p:nvSpPr>
        <p:spPr>
          <a:xfrm rot="16200000">
            <a:off x="7308174" y="3013245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4610C592-0112-465F-A1D7-9F0B931BCD36}"/>
              </a:ext>
            </a:extLst>
          </p:cNvPr>
          <p:cNvSpPr/>
          <p:nvPr/>
        </p:nvSpPr>
        <p:spPr>
          <a:xfrm>
            <a:off x="6235973" y="3639445"/>
            <a:ext cx="2456829" cy="758427"/>
          </a:xfrm>
          <a:prstGeom prst="triangle">
            <a:avLst>
              <a:gd name="adj" fmla="val 50707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D49667-BE71-49CB-B995-C47B1022F7C5}"/>
              </a:ext>
            </a:extLst>
          </p:cNvPr>
          <p:cNvSpPr/>
          <p:nvPr/>
        </p:nvSpPr>
        <p:spPr>
          <a:xfrm>
            <a:off x="804474" y="2854337"/>
            <a:ext cx="2446100" cy="1554064"/>
          </a:xfrm>
          <a:prstGeom prst="rect">
            <a:avLst/>
          </a:prstGeom>
          <a:solidFill>
            <a:srgbClr val="0033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D6E531C-57CE-4C0D-A9DB-835ADFFD4B38}"/>
              </a:ext>
            </a:extLst>
          </p:cNvPr>
          <p:cNvGrpSpPr/>
          <p:nvPr/>
        </p:nvGrpSpPr>
        <p:grpSpPr>
          <a:xfrm>
            <a:off x="889670" y="2964975"/>
            <a:ext cx="2269408" cy="1441808"/>
            <a:chOff x="355208" y="3026934"/>
            <a:chExt cx="2269408" cy="1441808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BC4DB0-2095-41EB-8AAA-B9BFC26791B4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B7BF266-AE4E-4FBF-A9B7-453BDF8AD5A2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수</a:t>
              </a:r>
              <a:endParaRPr lang="en-US" sz="6000" b="1" dirty="0"/>
            </a:p>
          </p:txBody>
        </p:sp>
      </p:grp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0381D418-B68B-4564-BBCB-9CB9824DF389}"/>
              </a:ext>
            </a:extLst>
          </p:cNvPr>
          <p:cNvSpPr/>
          <p:nvPr/>
        </p:nvSpPr>
        <p:spPr>
          <a:xfrm rot="5400000">
            <a:off x="659274" y="3010697"/>
            <a:ext cx="1554064" cy="1241347"/>
          </a:xfrm>
          <a:prstGeom prst="triangle">
            <a:avLst>
              <a:gd name="adj" fmla="val 5184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F8A9CE5A-2CC5-4088-AAB6-C8E28B56B23F}"/>
              </a:ext>
            </a:extLst>
          </p:cNvPr>
          <p:cNvSpPr/>
          <p:nvPr/>
        </p:nvSpPr>
        <p:spPr>
          <a:xfrm rot="16200000">
            <a:off x="1865948" y="3022156"/>
            <a:ext cx="1554064" cy="1215190"/>
          </a:xfrm>
          <a:prstGeom prst="triangle">
            <a:avLst>
              <a:gd name="adj" fmla="val 48451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B0FA0101-C807-43F6-B3DA-2DFBDD69F156}"/>
              </a:ext>
            </a:extLst>
          </p:cNvPr>
          <p:cNvSpPr/>
          <p:nvPr/>
        </p:nvSpPr>
        <p:spPr>
          <a:xfrm>
            <a:off x="804472" y="3639751"/>
            <a:ext cx="2456829" cy="758427"/>
          </a:xfrm>
          <a:prstGeom prst="triangle">
            <a:avLst>
              <a:gd name="adj" fmla="val 498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60E65584-5F3C-4F3C-AC36-A79A46F61796}"/>
              </a:ext>
            </a:extLst>
          </p:cNvPr>
          <p:cNvSpPr/>
          <p:nvPr/>
        </p:nvSpPr>
        <p:spPr>
          <a:xfrm flipV="1">
            <a:off x="823710" y="2849487"/>
            <a:ext cx="2453674" cy="795643"/>
          </a:xfrm>
          <a:prstGeom prst="triangle">
            <a:avLst>
              <a:gd name="adj" fmla="val 492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4D0649A-3037-437A-BD99-BF7EF03D4830}"/>
              </a:ext>
            </a:extLst>
          </p:cNvPr>
          <p:cNvSpPr txBox="1"/>
          <p:nvPr/>
        </p:nvSpPr>
        <p:spPr>
          <a:xfrm>
            <a:off x="0" y="0"/>
            <a:ext cx="498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주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1" name="Google Shape;182;p29">
            <a:extLst>
              <a:ext uri="{FF2B5EF4-FFF2-40B4-BE49-F238E27FC236}">
                <a16:creationId xmlns:a16="http://schemas.microsoft.com/office/drawing/2014/main" id="{77259372-BE3F-4661-955A-43A32C51DE4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273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4.375E-6 -0.2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1.25E-6 -0.2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11111E-6 L 3.95833E-6 -0.2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3" grpId="0" animBg="1"/>
      <p:bldP spid="14" grpId="0" animBg="1"/>
      <p:bldP spid="52" grpId="0" animBg="1"/>
      <p:bldP spid="40" grpId="0" animBg="1"/>
      <p:bldP spid="31" grpId="0" animBg="1"/>
      <p:bldP spid="22" grpId="0" animBg="1"/>
      <p:bldP spid="51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188595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주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743825" y="3952875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니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67FD9716-FD6F-4188-AF05-729EE17A86A5}"/>
              </a:ext>
            </a:extLst>
          </p:cNvPr>
          <p:cNvSpPr/>
          <p:nvPr/>
        </p:nvSpPr>
        <p:spPr>
          <a:xfrm>
            <a:off x="4814887" y="3952875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머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0A77E8E0-5A5A-46C3-8144-755D0DF7ED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739" y="419100"/>
            <a:ext cx="3462521" cy="2666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7BE3128-08B1-4476-AEE2-399C52F7247E}"/>
              </a:ext>
            </a:extLst>
          </p:cNvPr>
          <p:cNvSpPr/>
          <p:nvPr/>
        </p:nvSpPr>
        <p:spPr>
          <a:xfrm>
            <a:off x="9628478" y="0"/>
            <a:ext cx="25635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http://clipart-library.com/clipart/164626.htm</a:t>
            </a:r>
            <a:endParaRPr lang="en-US" sz="10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F6B1A5-2D36-45FD-B977-EC648AF1A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498" y="0"/>
            <a:ext cx="4771403" cy="61829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22FB61E-3601-469E-A676-DEF91257F01B}"/>
              </a:ext>
            </a:extLst>
          </p:cNvPr>
          <p:cNvSpPr/>
          <p:nvPr/>
        </p:nvSpPr>
        <p:spPr>
          <a:xfrm>
            <a:off x="1917350" y="171529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11D1A980-2EBA-4DD0-84EF-241A44015562}"/>
              </a:ext>
            </a:extLst>
          </p:cNvPr>
          <p:cNvSpPr/>
          <p:nvPr/>
        </p:nvSpPr>
        <p:spPr>
          <a:xfrm>
            <a:off x="1917351" y="2828173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41B7F3E5-A047-488C-BDA0-F14142FE0EAC}"/>
              </a:ext>
            </a:extLst>
          </p:cNvPr>
          <p:cNvSpPr/>
          <p:nvPr/>
        </p:nvSpPr>
        <p:spPr>
          <a:xfrm>
            <a:off x="367548" y="4639983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8F1454-7FE8-48B2-8902-851806AB1ACA}"/>
              </a:ext>
            </a:extLst>
          </p:cNvPr>
          <p:cNvSpPr/>
          <p:nvPr/>
        </p:nvSpPr>
        <p:spPr>
          <a:xfrm>
            <a:off x="4088188" y="482309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DDE845-4FD1-4989-9CC1-4898017F352F}"/>
              </a:ext>
            </a:extLst>
          </p:cNvPr>
          <p:cNvSpPr/>
          <p:nvPr/>
        </p:nvSpPr>
        <p:spPr>
          <a:xfrm>
            <a:off x="4041629" y="157771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DC6DB1-FDBD-4451-A812-C825AE2BEC2D}"/>
              </a:ext>
            </a:extLst>
          </p:cNvPr>
          <p:cNvSpPr/>
          <p:nvPr/>
        </p:nvSpPr>
        <p:spPr>
          <a:xfrm>
            <a:off x="4729599" y="156091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B8A4EE-7723-4115-B08E-C5DB33CC968C}"/>
              </a:ext>
            </a:extLst>
          </p:cNvPr>
          <p:cNvSpPr/>
          <p:nvPr/>
        </p:nvSpPr>
        <p:spPr>
          <a:xfrm>
            <a:off x="7580075" y="156091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452D0E-E25C-473F-B7A3-37AD8A4BB45B}"/>
              </a:ext>
            </a:extLst>
          </p:cNvPr>
          <p:cNvSpPr/>
          <p:nvPr/>
        </p:nvSpPr>
        <p:spPr>
          <a:xfrm>
            <a:off x="4386719" y="262108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주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FCD2E9-1AA6-4657-94FA-82D91A855BE5}"/>
              </a:ext>
            </a:extLst>
          </p:cNvPr>
          <p:cNvSpPr/>
          <p:nvPr/>
        </p:nvSpPr>
        <p:spPr>
          <a:xfrm>
            <a:off x="5834702" y="259750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머</a:t>
            </a:r>
            <a:endParaRPr lang="en-US" sz="5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3C2C85-8A24-4F2E-9D15-76FD4ADE830B}"/>
              </a:ext>
            </a:extLst>
          </p:cNvPr>
          <p:cNvSpPr/>
          <p:nvPr/>
        </p:nvSpPr>
        <p:spPr>
          <a:xfrm>
            <a:off x="4543532" y="481023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9EE1A76-34A0-47BF-A7DC-9F8D3F4798D8}"/>
              </a:ext>
            </a:extLst>
          </p:cNvPr>
          <p:cNvSpPr/>
          <p:nvPr/>
        </p:nvSpPr>
        <p:spPr>
          <a:xfrm>
            <a:off x="5018315" y="482309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61B10DC-7EFF-46BC-B716-5EB04692EB9E}"/>
              </a:ext>
            </a:extLst>
          </p:cNvPr>
          <p:cNvSpPr/>
          <p:nvPr/>
        </p:nvSpPr>
        <p:spPr>
          <a:xfrm>
            <a:off x="5475053" y="482417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FD0AB6C-B80E-4994-B108-CD75F6E6EBE6}"/>
              </a:ext>
            </a:extLst>
          </p:cNvPr>
          <p:cNvSpPr/>
          <p:nvPr/>
        </p:nvSpPr>
        <p:spPr>
          <a:xfrm>
            <a:off x="6605616" y="48039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EBC27BE-389C-4E7D-A0B6-E7D23490B9A4}"/>
              </a:ext>
            </a:extLst>
          </p:cNvPr>
          <p:cNvSpPr/>
          <p:nvPr/>
        </p:nvSpPr>
        <p:spPr>
          <a:xfrm>
            <a:off x="5427868" y="156091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704C793-8C49-4BC0-B2BD-7ABE5190BA8C}"/>
              </a:ext>
            </a:extLst>
          </p:cNvPr>
          <p:cNvSpPr/>
          <p:nvPr/>
        </p:nvSpPr>
        <p:spPr>
          <a:xfrm>
            <a:off x="6172200" y="156091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03B067D-B746-467B-B469-6A7B0B7AC901}"/>
              </a:ext>
            </a:extLst>
          </p:cNvPr>
          <p:cNvSpPr/>
          <p:nvPr/>
        </p:nvSpPr>
        <p:spPr>
          <a:xfrm>
            <a:off x="6823242" y="156091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223E3FF-DE2E-41AA-B34F-A74B7BCC0393}"/>
              </a:ext>
            </a:extLst>
          </p:cNvPr>
          <p:cNvSpPr/>
          <p:nvPr/>
        </p:nvSpPr>
        <p:spPr>
          <a:xfrm>
            <a:off x="7196301" y="259750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니</a:t>
            </a:r>
            <a:endParaRPr lang="en-US" sz="5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741C832-3463-41F0-BA75-52E4A79CD3E1}"/>
              </a:ext>
            </a:extLst>
          </p:cNvPr>
          <p:cNvSpPr/>
          <p:nvPr/>
        </p:nvSpPr>
        <p:spPr>
          <a:xfrm>
            <a:off x="7062354" y="48039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869DC73-8D2D-470C-973B-E2BB8632ED7A}"/>
              </a:ext>
            </a:extLst>
          </p:cNvPr>
          <p:cNvSpPr/>
          <p:nvPr/>
        </p:nvSpPr>
        <p:spPr>
          <a:xfrm>
            <a:off x="7519092" y="480399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6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/>
      <p:bldP spid="26" grpId="0"/>
      <p:bldP spid="28" grpId="0"/>
      <p:bldP spid="29" grpId="0"/>
      <p:bldP spid="30" grpId="0"/>
      <p:bldP spid="31" grpId="0" animBg="1"/>
      <p:bldP spid="44" grpId="0" animBg="1"/>
      <p:bldP spid="45" grpId="0" animBg="1"/>
      <p:bldP spid="46" grpId="0" animBg="1"/>
      <p:bldP spid="21" grpId="0"/>
      <p:bldP spid="32" grpId="0"/>
      <p:bldP spid="33" grpId="0"/>
      <p:bldP spid="34" grpId="0"/>
      <p:bldP spid="35" grpId="0" animBg="1"/>
      <p:bldP spid="36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주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사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B36B186-2083-4448-B6EB-D8588AC2E0AB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https://pixabay.com/images/id-1597515/</a:t>
            </a:r>
          </a:p>
        </p:txBody>
      </p:sp>
      <p:pic>
        <p:nvPicPr>
          <p:cNvPr id="9" name="Picture 8" descr="A close up of a device&#10;&#10;Description automatically generated">
            <a:extLst>
              <a:ext uri="{FF2B5EF4-FFF2-40B4-BE49-F238E27FC236}">
                <a16:creationId xmlns:a16="http://schemas.microsoft.com/office/drawing/2014/main" id="{FC6C819A-14A4-40CF-BAA1-2190024A66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262" y="394534"/>
            <a:ext cx="2657476" cy="265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765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27E875-7BF9-4916-9FEB-093BBABE69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0103" y="12666"/>
            <a:ext cx="4751793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22FB61E-3601-469E-A676-DEF91257F01B}"/>
              </a:ext>
            </a:extLst>
          </p:cNvPr>
          <p:cNvSpPr/>
          <p:nvPr/>
        </p:nvSpPr>
        <p:spPr>
          <a:xfrm>
            <a:off x="1869470" y="194527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11D1A980-2EBA-4DD0-84EF-241A44015562}"/>
              </a:ext>
            </a:extLst>
          </p:cNvPr>
          <p:cNvSpPr/>
          <p:nvPr/>
        </p:nvSpPr>
        <p:spPr>
          <a:xfrm>
            <a:off x="1869471" y="305815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41B7F3E5-A047-488C-BDA0-F14142FE0EAC}"/>
              </a:ext>
            </a:extLst>
          </p:cNvPr>
          <p:cNvSpPr/>
          <p:nvPr/>
        </p:nvSpPr>
        <p:spPr>
          <a:xfrm>
            <a:off x="319668" y="486996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8F1454-7FE8-48B2-8902-851806AB1ACA}"/>
              </a:ext>
            </a:extLst>
          </p:cNvPr>
          <p:cNvSpPr/>
          <p:nvPr/>
        </p:nvSpPr>
        <p:spPr>
          <a:xfrm>
            <a:off x="3935104" y="480336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DC6DB1-FDBD-4451-A812-C825AE2BEC2D}"/>
              </a:ext>
            </a:extLst>
          </p:cNvPr>
          <p:cNvSpPr/>
          <p:nvPr/>
        </p:nvSpPr>
        <p:spPr>
          <a:xfrm>
            <a:off x="5138432" y="181616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6CB8FC-E33C-4F51-BF3A-29D0036B23E9}"/>
              </a:ext>
            </a:extLst>
          </p:cNvPr>
          <p:cNvSpPr/>
          <p:nvPr/>
        </p:nvSpPr>
        <p:spPr>
          <a:xfrm>
            <a:off x="4129100" y="175228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B8A4EE-7723-4115-B08E-C5DB33CC968C}"/>
              </a:ext>
            </a:extLst>
          </p:cNvPr>
          <p:cNvSpPr/>
          <p:nvPr/>
        </p:nvSpPr>
        <p:spPr>
          <a:xfrm>
            <a:off x="7245885" y="181616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452D0E-E25C-473F-B7A3-37AD8A4BB45B}"/>
              </a:ext>
            </a:extLst>
          </p:cNvPr>
          <p:cNvSpPr/>
          <p:nvPr/>
        </p:nvSpPr>
        <p:spPr>
          <a:xfrm>
            <a:off x="4770238" y="287127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주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FCD2E9-1AA6-4657-94FA-82D91A855BE5}"/>
              </a:ext>
            </a:extLst>
          </p:cNvPr>
          <p:cNvSpPr/>
          <p:nvPr/>
        </p:nvSpPr>
        <p:spPr>
          <a:xfrm>
            <a:off x="6746012" y="287127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사</a:t>
            </a:r>
            <a:endParaRPr lang="en-US" sz="5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3C2C85-8A24-4F2E-9D15-76FD4ADE830B}"/>
              </a:ext>
            </a:extLst>
          </p:cNvPr>
          <p:cNvSpPr/>
          <p:nvPr/>
        </p:nvSpPr>
        <p:spPr>
          <a:xfrm>
            <a:off x="4509366" y="480336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9EE1A76-34A0-47BF-A7DC-9F8D3F4798D8}"/>
              </a:ext>
            </a:extLst>
          </p:cNvPr>
          <p:cNvSpPr/>
          <p:nvPr/>
        </p:nvSpPr>
        <p:spPr>
          <a:xfrm>
            <a:off x="5053427" y="479652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61B10DC-7EFF-46BC-B716-5EB04692EB9E}"/>
              </a:ext>
            </a:extLst>
          </p:cNvPr>
          <p:cNvSpPr/>
          <p:nvPr/>
        </p:nvSpPr>
        <p:spPr>
          <a:xfrm>
            <a:off x="5908498" y="477070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FD0AB6C-B80E-4994-B108-CD75F6E6EBE6}"/>
              </a:ext>
            </a:extLst>
          </p:cNvPr>
          <p:cNvSpPr/>
          <p:nvPr/>
        </p:nvSpPr>
        <p:spPr>
          <a:xfrm>
            <a:off x="6490631" y="478542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BFF4F9F-A7E6-4909-958B-8C8B4EDF4A8F}"/>
              </a:ext>
            </a:extLst>
          </p:cNvPr>
          <p:cNvSpPr txBox="1"/>
          <p:nvPr/>
        </p:nvSpPr>
        <p:spPr>
          <a:xfrm>
            <a:off x="9839325" y="0"/>
            <a:ext cx="23575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이중모음 </a:t>
            </a:r>
            <a:r>
              <a:rPr lang="en-US" altLang="ko-KR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＂</a:t>
            </a:r>
            <a:r>
              <a:rPr lang="ko-KR" altLang="en-US" dirty="0"/>
              <a:t> 소개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3E312A-527D-4CAA-8BE3-4C93EB411CD7}"/>
              </a:ext>
            </a:extLst>
          </p:cNvPr>
          <p:cNvSpPr/>
          <p:nvPr/>
        </p:nvSpPr>
        <p:spPr>
          <a:xfrm>
            <a:off x="6303042" y="1775509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ㅅ</a:t>
            </a:r>
            <a:endParaRPr lang="en-US" sz="54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3F2BF42-AD16-4248-96B7-48C586D0E322}"/>
              </a:ext>
            </a:extLst>
          </p:cNvPr>
          <p:cNvSpPr/>
          <p:nvPr/>
        </p:nvSpPr>
        <p:spPr>
          <a:xfrm>
            <a:off x="7667881" y="477346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79D9334F-6889-4636-B8E0-3AC621F63A10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672497631"/>
                  </p:ext>
                </p:extLst>
              </p:nvPr>
            </p:nvGraphicFramePr>
            <p:xfrm>
              <a:off x="8845131" y="4229927"/>
              <a:ext cx="3048000" cy="1714500"/>
            </p:xfrm>
            <a:graphic>
              <a:graphicData uri="http://schemas.microsoft.com/office/powerpoint/2016/slidezoom">
                <pslz:sldZm>
                  <pslz:sldZmObj sldId="836" cId="1539216994">
                    <pslz:zmPr id="{82F47414-CC19-4C28-81F9-7C846B825EB9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" name="Slide Zoom 3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79D9334F-6889-4636-B8E0-3AC621F63A1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45131" y="4229927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id="{6378C05E-F464-486C-9EC9-9A2EF93B1AAF}"/>
              </a:ext>
            </a:extLst>
          </p:cNvPr>
          <p:cNvSpPr/>
          <p:nvPr/>
        </p:nvSpPr>
        <p:spPr>
          <a:xfrm>
            <a:off x="6812810" y="4383305"/>
            <a:ext cx="1302760" cy="13027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워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2810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6" grpId="0"/>
      <p:bldP spid="27" grpId="0"/>
      <p:bldP spid="28" grpId="0"/>
      <p:bldP spid="29" grpId="0"/>
      <p:bldP spid="30" grpId="0"/>
      <p:bldP spid="31" grpId="0" animBg="1"/>
      <p:bldP spid="44" grpId="0" animBg="1"/>
      <p:bldP spid="45" grpId="0" animBg="1"/>
      <p:bldP spid="46" grpId="0" animBg="1"/>
      <p:bldP spid="21" grpId="0"/>
      <p:bldP spid="32" grpId="0" animBg="1"/>
      <p:bldP spid="25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0C281A9-56B6-4628-B0FE-301B3A1C19EE}"/>
              </a:ext>
            </a:extLst>
          </p:cNvPr>
          <p:cNvSpPr txBox="1"/>
          <p:nvPr/>
        </p:nvSpPr>
        <p:spPr>
          <a:xfrm>
            <a:off x="1490722" y="1586645"/>
            <a:ext cx="277734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b="1" dirty="0"/>
              <a:t>ㅜ</a:t>
            </a:r>
            <a:endParaRPr lang="en-US" sz="16600" b="1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64263A-BD1C-436E-923B-9AD50522EB73}"/>
              </a:ext>
            </a:extLst>
          </p:cNvPr>
          <p:cNvSpPr/>
          <p:nvPr/>
        </p:nvSpPr>
        <p:spPr>
          <a:xfrm>
            <a:off x="3151091" y="353786"/>
            <a:ext cx="1443789" cy="3647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82C6489-9D04-49D5-A409-CA45B6446C42}"/>
              </a:ext>
            </a:extLst>
          </p:cNvPr>
          <p:cNvSpPr/>
          <p:nvPr/>
        </p:nvSpPr>
        <p:spPr>
          <a:xfrm>
            <a:off x="1270018" y="393820"/>
            <a:ext cx="2550694" cy="27592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ㅇ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9BA1DE-BB8E-41AB-82E0-51D671D60FFD}"/>
              </a:ext>
            </a:extLst>
          </p:cNvPr>
          <p:cNvSpPr/>
          <p:nvPr/>
        </p:nvSpPr>
        <p:spPr>
          <a:xfrm>
            <a:off x="1270019" y="1821047"/>
            <a:ext cx="2550692" cy="17760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99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BAD9B48-A26E-4D9B-ABC8-E940795E04F6}"/>
              </a:ext>
            </a:extLst>
          </p:cNvPr>
          <p:cNvSpPr/>
          <p:nvPr/>
        </p:nvSpPr>
        <p:spPr>
          <a:xfrm>
            <a:off x="1460460" y="4001037"/>
            <a:ext cx="2777343" cy="1414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2"/>
                </a:solidFill>
              </a:rPr>
              <a:t>[u]</a:t>
            </a:r>
            <a:endParaRPr lang="en-US" sz="1400" dirty="0">
              <a:solidFill>
                <a:schemeClr val="accent2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073CDAF-8640-4A0D-BAAA-8F983CEA7574}"/>
              </a:ext>
            </a:extLst>
          </p:cNvPr>
          <p:cNvSpPr/>
          <p:nvPr/>
        </p:nvSpPr>
        <p:spPr>
          <a:xfrm>
            <a:off x="4302230" y="1577287"/>
            <a:ext cx="2756238" cy="14034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[</a:t>
            </a:r>
            <a:r>
              <a:rPr lang="en-US" sz="11500" dirty="0" err="1">
                <a:solidFill>
                  <a:schemeClr val="accent5">
                    <a:lumMod val="75000"/>
                  </a:schemeClr>
                </a:solidFill>
              </a:rPr>
              <a:t>eo</a:t>
            </a:r>
            <a:r>
              <a:rPr lang="en-US" sz="11500" dirty="0">
                <a:solidFill>
                  <a:schemeClr val="accent5">
                    <a:lumMod val="75000"/>
                  </a:schemeClr>
                </a:solidFill>
              </a:rPr>
              <a:t>]</a:t>
            </a:r>
            <a:endParaRPr lang="en-US" sz="14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C95A458-2461-4D5D-920B-4123C04E72F1}"/>
              </a:ext>
            </a:extLst>
          </p:cNvPr>
          <p:cNvSpPr/>
          <p:nvPr/>
        </p:nvSpPr>
        <p:spPr>
          <a:xfrm>
            <a:off x="4427231" y="3893236"/>
            <a:ext cx="2518607" cy="1915224"/>
          </a:xfrm>
          <a:prstGeom prst="rect">
            <a:avLst/>
          </a:prstGeom>
          <a:solidFill>
            <a:srgbClr val="66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800" dirty="0"/>
              <a:t>wo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B327514-345C-4DC6-9243-88FCA7F1E673}"/>
              </a:ext>
            </a:extLst>
          </p:cNvPr>
          <p:cNvSpPr/>
          <p:nvPr/>
        </p:nvSpPr>
        <p:spPr>
          <a:xfrm>
            <a:off x="7098807" y="1536397"/>
            <a:ext cx="1475874" cy="4162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39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5C71B-6096-4F75-ACAE-1641877693D5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2C2CDF-5C0B-4249-A8B1-D24DA02E29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883" b="95508" l="8854" r="89063">
                        <a14:foregroundMark x1="76042" y1="4883" x2="76042" y2="4883"/>
                        <a14:foregroundMark x1="83333" y1="91797" x2="83333" y2="91797"/>
                        <a14:foregroundMark x1="80729" y1="95703" x2="80729" y2="95703"/>
                        <a14:foregroundMark x1="8854" y1="72852" x2="8854" y2="72852"/>
                      </a14:backgroundRemoval>
                    </a14:imgEffect>
                  </a14:imgLayer>
                </a14:imgProps>
              </a:ext>
            </a:extLst>
          </a:blip>
          <a:srcRect t="17206" b="6018"/>
          <a:stretch/>
        </p:blipFill>
        <p:spPr>
          <a:xfrm>
            <a:off x="3045186" y="1094722"/>
            <a:ext cx="1070034" cy="264501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4A225D-1D5C-4717-94C6-04B4E5C6BD5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00" b="96600" l="9143" r="89143">
                        <a14:foregroundMark x1="83429" y1="6000" x2="83429" y2="6000"/>
                        <a14:foregroundMark x1="83429" y1="2400" x2="83429" y2="2400"/>
                        <a14:foregroundMark x1="84571" y1="96600" x2="84571" y2="96600"/>
                      </a14:backgroundRemoval>
                    </a14:imgEffect>
                  </a14:imgLayer>
                </a14:imgProps>
              </a:ext>
            </a:extLst>
          </a:blip>
          <a:srcRect t="15705" b="8851"/>
          <a:stretch/>
        </p:blipFill>
        <p:spPr>
          <a:xfrm>
            <a:off x="3045186" y="1025868"/>
            <a:ext cx="1016768" cy="275162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4ACBDA7-4FD4-4D94-A0A1-F89DFCDA9BFD}"/>
              </a:ext>
            </a:extLst>
          </p:cNvPr>
          <p:cNvGrpSpPr/>
          <p:nvPr/>
        </p:nvGrpSpPr>
        <p:grpSpPr>
          <a:xfrm>
            <a:off x="1503918" y="912712"/>
            <a:ext cx="2532739" cy="2980524"/>
            <a:chOff x="1503918" y="912712"/>
            <a:chExt cx="2532739" cy="2980524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EA6FC2D-3DF7-4916-9782-FF705436F182}"/>
                </a:ext>
              </a:extLst>
            </p:cNvPr>
            <p:cNvSpPr/>
            <p:nvPr/>
          </p:nvSpPr>
          <p:spPr>
            <a:xfrm rot="5400000">
              <a:off x="2412343" y="1544755"/>
              <a:ext cx="306365" cy="2123215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9AE56316-DEFE-4C37-B0C0-6739C56FB839}"/>
                </a:ext>
              </a:extLst>
            </p:cNvPr>
            <p:cNvSpPr/>
            <p:nvPr/>
          </p:nvSpPr>
          <p:spPr>
            <a:xfrm>
              <a:off x="3721438" y="912712"/>
              <a:ext cx="315219" cy="2980524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8167368-DA7E-4FF0-906B-800209DF8BC6}"/>
                </a:ext>
              </a:extLst>
            </p:cNvPr>
            <p:cNvSpPr/>
            <p:nvPr/>
          </p:nvSpPr>
          <p:spPr>
            <a:xfrm>
              <a:off x="2501502" y="2476011"/>
              <a:ext cx="275177" cy="1237828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7E910633-19AA-4DEC-9F5D-B3FF85EA9E52}"/>
                </a:ext>
              </a:extLst>
            </p:cNvPr>
            <p:cNvSpPr/>
            <p:nvPr/>
          </p:nvSpPr>
          <p:spPr>
            <a:xfrm rot="5400000">
              <a:off x="3375032" y="2554076"/>
              <a:ext cx="306365" cy="890323"/>
            </a:xfrm>
            <a:prstGeom prst="rect">
              <a:avLst/>
            </a:prstGeom>
            <a:solidFill>
              <a:srgbClr val="666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98778D-2898-4BDF-9837-C2150EF3D39C}"/>
              </a:ext>
            </a:extLst>
          </p:cNvPr>
          <p:cNvGrpSpPr/>
          <p:nvPr/>
        </p:nvGrpSpPr>
        <p:grpSpPr>
          <a:xfrm>
            <a:off x="7896628" y="1275682"/>
            <a:ext cx="4151571" cy="1200329"/>
            <a:chOff x="7935974" y="1268305"/>
            <a:chExt cx="4151571" cy="12003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D2AC192-C5CA-4F48-8EBB-C6981236A879}"/>
                </a:ext>
              </a:extLst>
            </p:cNvPr>
            <p:cNvSpPr txBox="1"/>
            <p:nvPr/>
          </p:nvSpPr>
          <p:spPr>
            <a:xfrm>
              <a:off x="7935974" y="1268305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원숭이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9" name="Picture 8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8F05560A-55B1-44F9-8ACE-68EDD7E49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01278" y="1365486"/>
              <a:ext cx="1386267" cy="100999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055369-1B6F-4498-B75A-D2C9C3EF5D2F}"/>
              </a:ext>
            </a:extLst>
          </p:cNvPr>
          <p:cNvGrpSpPr/>
          <p:nvPr/>
        </p:nvGrpSpPr>
        <p:grpSpPr>
          <a:xfrm>
            <a:off x="7896628" y="3129758"/>
            <a:ext cx="4095750" cy="1200329"/>
            <a:chOff x="8096250" y="3122381"/>
            <a:chExt cx="4095750" cy="120032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FE681E-708E-4D4E-B978-34B9C563DC94}"/>
                </a:ext>
              </a:extLst>
            </p:cNvPr>
            <p:cNvSpPr txBox="1"/>
            <p:nvPr/>
          </p:nvSpPr>
          <p:spPr>
            <a:xfrm>
              <a:off x="8096250" y="3122381"/>
              <a:ext cx="409575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7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병원</a:t>
              </a:r>
              <a:endParaRPr lang="en-US" sz="7200" dirty="0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pic>
          <p:nvPicPr>
            <p:cNvPr id="12" name="Picture 11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636C3B50-CCFF-4309-8494-8B2E69039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72577" y="3236119"/>
              <a:ext cx="1612062" cy="8574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216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99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59259E-6 L 0.22787 0.00139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6 -0.00602 L 0.00078 0.3777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1919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14" grpId="1"/>
      <p:bldP spid="35" grpId="0"/>
      <p:bldP spid="35" grpId="1"/>
      <p:bldP spid="15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97430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974306" y="698157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3914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30397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6881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63364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g</a:t>
            </a:r>
            <a:r>
              <a:rPr lang="en-US" sz="8000" dirty="0" err="1">
                <a:solidFill>
                  <a:srgbClr val="6CB077"/>
                </a:solidFill>
              </a:rPr>
              <a:t>wo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54330" y="2573229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ㄱ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1BFEDF-7018-410B-8D07-908C1F4F835F}"/>
              </a:ext>
            </a:extLst>
          </p:cNvPr>
          <p:cNvGrpSpPr/>
          <p:nvPr/>
        </p:nvGrpSpPr>
        <p:grpSpPr>
          <a:xfrm>
            <a:off x="1481666" y="2934666"/>
            <a:ext cx="2143867" cy="2232759"/>
            <a:chOff x="1481666" y="2934666"/>
            <a:chExt cx="2143867" cy="22327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B51847-EC63-41B0-B927-704DF81F9D87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7469D6-973A-42DC-A2D8-9A769418D558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9A476D3-D09E-448F-BEF8-20E08BB602FA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6E38691-5FAE-415C-AE93-DEA8BDEBE06F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E2061B-A373-43BD-9487-D86521BE7C65}"/>
              </a:ext>
            </a:extLst>
          </p:cNvPr>
          <p:cNvGrpSpPr/>
          <p:nvPr/>
        </p:nvGrpSpPr>
        <p:grpSpPr>
          <a:xfrm>
            <a:off x="5161974" y="2934666"/>
            <a:ext cx="2143867" cy="2232759"/>
            <a:chOff x="1481666" y="2934666"/>
            <a:chExt cx="2143867" cy="223275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129484-40F9-4BBE-B761-D612259B2BF2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803070B-7AAB-4840-9924-1B4E94CD8575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71191B3-C17F-4482-B472-8C9D377A1275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A42DEE-559B-419C-BD14-5E721EE82F17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46500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2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97430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3914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30397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6881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63364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2" y="2163845"/>
            <a:ext cx="2805698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n</a:t>
            </a:r>
            <a:r>
              <a:rPr lang="en-US" sz="8000" dirty="0" err="1">
                <a:solidFill>
                  <a:srgbClr val="6CB077"/>
                </a:solidFill>
              </a:rPr>
              <a:t>wo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54330" y="2573229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ㄴ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1BFEDF-7018-410B-8D07-908C1F4F835F}"/>
              </a:ext>
            </a:extLst>
          </p:cNvPr>
          <p:cNvGrpSpPr/>
          <p:nvPr/>
        </p:nvGrpSpPr>
        <p:grpSpPr>
          <a:xfrm>
            <a:off x="1481666" y="2934666"/>
            <a:ext cx="2143867" cy="2232759"/>
            <a:chOff x="1481666" y="2934666"/>
            <a:chExt cx="2143867" cy="22327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B51847-EC63-41B0-B927-704DF81F9D87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7469D6-973A-42DC-A2D8-9A769418D558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9A476D3-D09E-448F-BEF8-20E08BB602FA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6E38691-5FAE-415C-AE93-DEA8BDEBE06F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E2061B-A373-43BD-9487-D86521BE7C65}"/>
              </a:ext>
            </a:extLst>
          </p:cNvPr>
          <p:cNvGrpSpPr/>
          <p:nvPr/>
        </p:nvGrpSpPr>
        <p:grpSpPr>
          <a:xfrm>
            <a:off x="5161974" y="2934666"/>
            <a:ext cx="2143867" cy="2232759"/>
            <a:chOff x="1481666" y="2934666"/>
            <a:chExt cx="2143867" cy="223275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129484-40F9-4BBE-B761-D612259B2BF2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803070B-7AAB-4840-9924-1B4E94CD8575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71191B3-C17F-4482-B472-8C9D377A1275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A42DEE-559B-419C-BD14-5E721EE82F17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4139141" y="698157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</p:spTree>
    <p:extLst>
      <p:ext uri="{BB962C8B-B14F-4D97-AF65-F5344CB8AC3E}">
        <p14:creationId xmlns:p14="http://schemas.microsoft.com/office/powerpoint/2010/main" val="2043510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97430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3914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30397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6881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63364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3196223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m</a:t>
            </a:r>
            <a:r>
              <a:rPr lang="en-US" sz="8000" dirty="0" err="1">
                <a:solidFill>
                  <a:srgbClr val="6CB077"/>
                </a:solidFill>
              </a:rPr>
              <a:t>wo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54330" y="2573229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ㅁ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1BFEDF-7018-410B-8D07-908C1F4F835F}"/>
              </a:ext>
            </a:extLst>
          </p:cNvPr>
          <p:cNvGrpSpPr/>
          <p:nvPr/>
        </p:nvGrpSpPr>
        <p:grpSpPr>
          <a:xfrm>
            <a:off x="1481666" y="2934666"/>
            <a:ext cx="2143867" cy="2232759"/>
            <a:chOff x="1481666" y="2934666"/>
            <a:chExt cx="2143867" cy="22327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B51847-EC63-41B0-B927-704DF81F9D87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7469D6-973A-42DC-A2D8-9A769418D558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9A476D3-D09E-448F-BEF8-20E08BB602FA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6E38691-5FAE-415C-AE93-DEA8BDEBE06F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E2061B-A373-43BD-9487-D86521BE7C65}"/>
              </a:ext>
            </a:extLst>
          </p:cNvPr>
          <p:cNvGrpSpPr/>
          <p:nvPr/>
        </p:nvGrpSpPr>
        <p:grpSpPr>
          <a:xfrm>
            <a:off x="5161974" y="2934666"/>
            <a:ext cx="2143867" cy="2232759"/>
            <a:chOff x="1481666" y="2934666"/>
            <a:chExt cx="2143867" cy="223275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129484-40F9-4BBE-B761-D612259B2BF2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803070B-7AAB-4840-9924-1B4E94CD8575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71191B3-C17F-4482-B472-8C9D377A1275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A42DEE-559B-419C-BD14-5E721EE82F17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5303976" y="697676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</p:spTree>
    <p:extLst>
      <p:ext uri="{BB962C8B-B14F-4D97-AF65-F5344CB8AC3E}">
        <p14:creationId xmlns:p14="http://schemas.microsoft.com/office/powerpoint/2010/main" val="18228641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97430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3914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30397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6881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63364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3196223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6CB077"/>
                </a:solidFill>
              </a:rPr>
              <a:t>wo</a:t>
            </a: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54330" y="2573229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ㅇ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1BFEDF-7018-410B-8D07-908C1F4F835F}"/>
              </a:ext>
            </a:extLst>
          </p:cNvPr>
          <p:cNvGrpSpPr/>
          <p:nvPr/>
        </p:nvGrpSpPr>
        <p:grpSpPr>
          <a:xfrm>
            <a:off x="1481666" y="2934666"/>
            <a:ext cx="2143867" cy="2232759"/>
            <a:chOff x="1481666" y="2934666"/>
            <a:chExt cx="2143867" cy="22327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B51847-EC63-41B0-B927-704DF81F9D87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7469D6-973A-42DC-A2D8-9A769418D558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9A476D3-D09E-448F-BEF8-20E08BB602FA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6E38691-5FAE-415C-AE93-DEA8BDEBE06F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E2061B-A373-43BD-9487-D86521BE7C65}"/>
              </a:ext>
            </a:extLst>
          </p:cNvPr>
          <p:cNvGrpSpPr/>
          <p:nvPr/>
        </p:nvGrpSpPr>
        <p:grpSpPr>
          <a:xfrm>
            <a:off x="5161974" y="2934666"/>
            <a:ext cx="2143867" cy="2232759"/>
            <a:chOff x="1481666" y="2934666"/>
            <a:chExt cx="2143867" cy="223275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129484-40F9-4BBE-B761-D612259B2BF2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803070B-7AAB-4840-9924-1B4E94CD8575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71191B3-C17F-4482-B472-8C9D377A1275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A42DEE-559B-419C-BD14-5E721EE82F17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6468811" y="697676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</p:spTree>
    <p:extLst>
      <p:ext uri="{BB962C8B-B14F-4D97-AF65-F5344CB8AC3E}">
        <p14:creationId xmlns:p14="http://schemas.microsoft.com/office/powerpoint/2010/main" val="35458474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60" name="Picture 59" descr="A close up of a basket&#10;&#10;Description automatically generated">
            <a:extLst>
              <a:ext uri="{FF2B5EF4-FFF2-40B4-BE49-F238E27FC236}">
                <a16:creationId xmlns:a16="http://schemas.microsoft.com/office/drawing/2014/main" id="{5B99B87D-E3F8-458F-AF0B-B59F99320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01" y="5074184"/>
            <a:ext cx="1013775" cy="1054300"/>
          </a:xfrm>
          <a:prstGeom prst="rect">
            <a:avLst/>
          </a:prstGeom>
        </p:spPr>
      </p:pic>
      <p:pic>
        <p:nvPicPr>
          <p:cNvPr id="61" name="Picture 60" descr="A picture containing clock&#10;&#10;Description automatically generated">
            <a:extLst>
              <a:ext uri="{FF2B5EF4-FFF2-40B4-BE49-F238E27FC236}">
                <a16:creationId xmlns:a16="http://schemas.microsoft.com/office/drawing/2014/main" id="{5907C890-6871-492B-8E54-35DB43B201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750" y="5205340"/>
            <a:ext cx="1420104" cy="792174"/>
          </a:xfrm>
          <a:prstGeom prst="rect">
            <a:avLst/>
          </a:prstGeom>
        </p:spPr>
      </p:pic>
      <p:pic>
        <p:nvPicPr>
          <p:cNvPr id="62" name="Picture 61" descr="A picture containing animal, drawing&#10;&#10;Description automatically generated">
            <a:extLst>
              <a:ext uri="{FF2B5EF4-FFF2-40B4-BE49-F238E27FC236}">
                <a16:creationId xmlns:a16="http://schemas.microsoft.com/office/drawing/2014/main" id="{26FA2D82-8B5A-4083-8D3C-14526A10EF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45" y="5060338"/>
            <a:ext cx="1147610" cy="982103"/>
          </a:xfrm>
          <a:prstGeom prst="rect">
            <a:avLst/>
          </a:prstGeom>
        </p:spPr>
      </p:pic>
      <p:pic>
        <p:nvPicPr>
          <p:cNvPr id="63" name="Picture 62" descr="A close up of a banana&#10;&#10;Description automatically generated">
            <a:extLst>
              <a:ext uri="{FF2B5EF4-FFF2-40B4-BE49-F238E27FC236}">
                <a16:creationId xmlns:a16="http://schemas.microsoft.com/office/drawing/2014/main" id="{5AFCE79C-6195-48BB-B5E0-C5F6CB5D1E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79" y="5118546"/>
            <a:ext cx="1211541" cy="959523"/>
          </a:xfrm>
          <a:prstGeom prst="rect">
            <a:avLst/>
          </a:prstGeom>
        </p:spPr>
      </p:pic>
      <p:pic>
        <p:nvPicPr>
          <p:cNvPr id="64" name="Picture 63" descr="A picture containing sitting, table, blue, phone&#10;&#10;Description automatically generated">
            <a:extLst>
              <a:ext uri="{FF2B5EF4-FFF2-40B4-BE49-F238E27FC236}">
                <a16:creationId xmlns:a16="http://schemas.microsoft.com/office/drawing/2014/main" id="{3F928D8D-F55A-4A36-8285-9355BC83BF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1270" y="5066398"/>
            <a:ext cx="1336228" cy="982103"/>
          </a:xfrm>
          <a:prstGeom prst="rect">
            <a:avLst/>
          </a:prstGeom>
        </p:spPr>
      </p:pic>
      <p:pic>
        <p:nvPicPr>
          <p:cNvPr id="65" name="Picture 64" descr="A close up of a map&#10;&#10;Description automatically generated">
            <a:extLst>
              <a:ext uri="{FF2B5EF4-FFF2-40B4-BE49-F238E27FC236}">
                <a16:creationId xmlns:a16="http://schemas.microsoft.com/office/drawing/2014/main" id="{B3E41298-0277-4AD6-91B8-E08FD20EE9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664" y="5037757"/>
            <a:ext cx="903548" cy="927201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45102" y="639219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나무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615961" y="1423625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나비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935425" y="287039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바나나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806488" y="1409644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너구리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7941170" y="287039"/>
            <a:ext cx="204461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비누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9172101" y="1423625"/>
            <a:ext cx="259436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바구니</a:t>
            </a:r>
          </a:p>
        </p:txBody>
      </p:sp>
    </p:spTree>
    <p:extLst>
      <p:ext uri="{BB962C8B-B14F-4D97-AF65-F5344CB8AC3E}">
        <p14:creationId xmlns:p14="http://schemas.microsoft.com/office/powerpoint/2010/main" val="3320585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0.77565 -0.5324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776" y="-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3.7037E-6 L 0.16393 -0.68726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90" y="-3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L 0.17851 -0.5287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-26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4.81481E-6 L -0.2668 -0.52014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-2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-0.58021 -0.6407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10" y="-3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33333E-6 L -0.14909 -0.69121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61" y="-345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44" grpId="0" animBg="1"/>
      <p:bldP spid="59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직사각형 3">
            <a:extLst>
              <a:ext uri="{FF2B5EF4-FFF2-40B4-BE49-F238E27FC236}">
                <a16:creationId xmlns:a16="http://schemas.microsoft.com/office/drawing/2014/main" id="{EB97D29F-440E-45C6-B383-E1133C0CC2CB}"/>
              </a:ext>
            </a:extLst>
          </p:cNvPr>
          <p:cNvSpPr/>
          <p:nvPr/>
        </p:nvSpPr>
        <p:spPr>
          <a:xfrm>
            <a:off x="297430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ㄱ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13914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ㄴ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30397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ㅁ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6468811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ㅇ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633646" y="69815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”</a:t>
            </a:r>
            <a:r>
              <a:rPr lang="ko-KR" altLang="en-US" dirty="0"/>
              <a:t>가 들어가는 글자를 소개해요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3196223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bg1">
              <a:lumMod val="95000"/>
            </a:schemeClr>
          </a:solidFill>
          <a:ln w="1270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9999"/>
                </a:solidFill>
              </a:rPr>
              <a:t>j</a:t>
            </a:r>
            <a:r>
              <a:rPr lang="en-US" sz="8000" dirty="0" err="1">
                <a:solidFill>
                  <a:srgbClr val="6CB077"/>
                </a:solidFill>
              </a:rPr>
              <a:t>wo</a:t>
            </a:r>
            <a:endParaRPr lang="en-US" sz="8000" dirty="0">
              <a:solidFill>
                <a:srgbClr val="6CB077"/>
              </a:solidFill>
            </a:endParaRPr>
          </a:p>
        </p:txBody>
      </p:sp>
      <p:sp>
        <p:nvSpPr>
          <p:cNvPr id="29" name="직사각형 3">
            <a:extLst>
              <a:ext uri="{FF2B5EF4-FFF2-40B4-BE49-F238E27FC236}">
                <a16:creationId xmlns:a16="http://schemas.microsoft.com/office/drawing/2014/main" id="{6C4F1699-77AD-4D46-86F6-8C47880320B2}"/>
              </a:ext>
            </a:extLst>
          </p:cNvPr>
          <p:cNvSpPr/>
          <p:nvPr/>
        </p:nvSpPr>
        <p:spPr>
          <a:xfrm>
            <a:off x="5254330" y="2573229"/>
            <a:ext cx="1593787" cy="15152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3800" b="1" dirty="0">
                <a:latin typeface="+mn-ea"/>
              </a:rPr>
              <a:t>ㅈ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1BFEDF-7018-410B-8D07-908C1F4F835F}"/>
              </a:ext>
            </a:extLst>
          </p:cNvPr>
          <p:cNvGrpSpPr/>
          <p:nvPr/>
        </p:nvGrpSpPr>
        <p:grpSpPr>
          <a:xfrm>
            <a:off x="1481666" y="2934666"/>
            <a:ext cx="2143867" cy="2232759"/>
            <a:chOff x="1481666" y="2934666"/>
            <a:chExt cx="2143867" cy="223275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B51847-EC63-41B0-B927-704DF81F9D87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67469D6-973A-42DC-A2D8-9A769418D558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9A476D3-D09E-448F-BEF8-20E08BB602FA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6E38691-5FAE-415C-AE93-DEA8BDEBE06F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0E2061B-A373-43BD-9487-D86521BE7C65}"/>
              </a:ext>
            </a:extLst>
          </p:cNvPr>
          <p:cNvGrpSpPr/>
          <p:nvPr/>
        </p:nvGrpSpPr>
        <p:grpSpPr>
          <a:xfrm>
            <a:off x="5161974" y="2934666"/>
            <a:ext cx="2143867" cy="2232759"/>
            <a:chOff x="1481666" y="2934666"/>
            <a:chExt cx="2143867" cy="2232759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1129484-40F9-4BBE-B761-D612259B2BF2}"/>
                </a:ext>
              </a:extLst>
            </p:cNvPr>
            <p:cNvSpPr/>
            <p:nvPr/>
          </p:nvSpPr>
          <p:spPr>
            <a:xfrm rot="5400000">
              <a:off x="2252316" y="3193819"/>
              <a:ext cx="229503" cy="177080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803070B-7AAB-4840-9924-1B4E94CD8575}"/>
                </a:ext>
              </a:extLst>
            </p:cNvPr>
            <p:cNvSpPr/>
            <p:nvPr/>
          </p:nvSpPr>
          <p:spPr>
            <a:xfrm>
              <a:off x="3362634" y="2934666"/>
              <a:ext cx="262899" cy="2232759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C71191B3-C17F-4482-B472-8C9D377A1275}"/>
                </a:ext>
              </a:extLst>
            </p:cNvPr>
            <p:cNvSpPr/>
            <p:nvPr/>
          </p:nvSpPr>
          <p:spPr>
            <a:xfrm>
              <a:off x="2246584" y="3977556"/>
              <a:ext cx="229503" cy="1149543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4A42DEE-559B-419C-BD14-5E721EE82F17}"/>
                </a:ext>
              </a:extLst>
            </p:cNvPr>
            <p:cNvSpPr/>
            <p:nvPr/>
          </p:nvSpPr>
          <p:spPr>
            <a:xfrm rot="5400000">
              <a:off x="3085825" y="4163984"/>
              <a:ext cx="229503" cy="838556"/>
            </a:xfrm>
            <a:prstGeom prst="rect">
              <a:avLst/>
            </a:prstGeom>
            <a:solidFill>
              <a:srgbClr val="6CB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직사각형 3"/>
          <p:cNvSpPr/>
          <p:nvPr/>
        </p:nvSpPr>
        <p:spPr>
          <a:xfrm>
            <a:off x="7633646" y="698156"/>
            <a:ext cx="946484" cy="934089"/>
          </a:xfrm>
          <a:prstGeom prst="rect">
            <a:avLst/>
          </a:prstGeom>
          <a:solidFill>
            <a:srgbClr val="FF9999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ㅈ</a:t>
            </a:r>
          </a:p>
        </p:txBody>
      </p:sp>
    </p:spTree>
    <p:extLst>
      <p:ext uri="{BB962C8B-B14F-4D97-AF65-F5344CB8AC3E}">
        <p14:creationId xmlns:p14="http://schemas.microsoft.com/office/powerpoint/2010/main" val="3089536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4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7CBAF2E8-64A4-47D3-8472-7FA0D33295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955" y="643466"/>
            <a:ext cx="7428089" cy="55710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7A095B-25B6-4B75-86AF-E062126E7028}"/>
              </a:ext>
            </a:extLst>
          </p:cNvPr>
          <p:cNvSpPr txBox="1"/>
          <p:nvPr/>
        </p:nvSpPr>
        <p:spPr>
          <a:xfrm>
            <a:off x="2847975" y="1162050"/>
            <a:ext cx="163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오늘 </a:t>
            </a:r>
            <a:r>
              <a:rPr lang="ko-KR" altLang="en-US" sz="2400" b="1" dirty="0">
                <a:solidFill>
                  <a:srgbClr val="00FF00"/>
                </a:solidFill>
              </a:rPr>
              <a:t>뭐 </a:t>
            </a:r>
            <a:r>
              <a:rPr lang="ko-KR" altLang="en-US" sz="2000" dirty="0"/>
              <a:t>해요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7A24C-508A-4539-902C-8514D2ED5104}"/>
              </a:ext>
            </a:extLst>
          </p:cNvPr>
          <p:cNvSpPr txBox="1"/>
          <p:nvPr/>
        </p:nvSpPr>
        <p:spPr>
          <a:xfrm>
            <a:off x="5424134" y="1562160"/>
            <a:ext cx="1638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병</a:t>
            </a:r>
            <a:r>
              <a:rPr lang="ko-KR" altLang="en-US" sz="2400" b="1" dirty="0">
                <a:solidFill>
                  <a:srgbClr val="00CCFF"/>
                </a:solidFill>
              </a:rPr>
              <a:t>원</a:t>
            </a:r>
            <a:r>
              <a:rPr lang="ko-KR" altLang="en-US" sz="2000" dirty="0"/>
              <a:t>에 가요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134245-ADB9-4D0B-9D4F-D3604E4AAE04}"/>
              </a:ext>
            </a:extLst>
          </p:cNvPr>
          <p:cNvSpPr txBox="1"/>
          <p:nvPr/>
        </p:nvSpPr>
        <p:spPr>
          <a:xfrm>
            <a:off x="7895521" y="1008161"/>
            <a:ext cx="19145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책 한 </a:t>
            </a:r>
            <a:r>
              <a:rPr lang="ko-KR" altLang="en-US" sz="2400" b="1" dirty="0">
                <a:solidFill>
                  <a:srgbClr val="FF0000"/>
                </a:solidFill>
              </a:rPr>
              <a:t>권 </a:t>
            </a:r>
            <a:endParaRPr lang="en-US" altLang="ko-KR" sz="2000" b="1" dirty="0">
              <a:solidFill>
                <a:srgbClr val="FF0000"/>
              </a:solidFill>
            </a:endParaRPr>
          </a:p>
          <a:p>
            <a:r>
              <a:rPr lang="ko-KR" altLang="en-US" sz="2000" dirty="0"/>
              <a:t>사러 가요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423BBC-83FF-4FEE-94C3-C21EAAD480D7}"/>
              </a:ext>
            </a:extLst>
          </p:cNvPr>
          <p:cNvSpPr txBox="1"/>
          <p:nvPr/>
        </p:nvSpPr>
        <p:spPr>
          <a:xfrm>
            <a:off x="0" y="0"/>
            <a:ext cx="5324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ㅝ</a:t>
            </a:r>
            <a:r>
              <a:rPr lang="en-US" altLang="ko-KR" dirty="0"/>
              <a:t>”</a:t>
            </a:r>
            <a:r>
              <a:rPr lang="ko-KR" altLang="en-US" dirty="0"/>
              <a:t>가 들어간 글자를 사용하여 대화를 만들어요</a:t>
            </a:r>
            <a:r>
              <a:rPr lang="en-US" altLang="ko-KR" dirty="0"/>
              <a:t>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520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주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스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3329DF1-62B9-4950-BD73-8FBD97CFC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344" y="434247"/>
            <a:ext cx="3389312" cy="249627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50AA23B-4B71-49B2-83CD-19C209A7C14E}"/>
              </a:ext>
            </a:extLst>
          </p:cNvPr>
          <p:cNvSpPr/>
          <p:nvPr/>
        </p:nvSpPr>
        <p:spPr>
          <a:xfrm>
            <a:off x="9651119" y="0"/>
            <a:ext cx="26292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http://clipart-library.com/clipart/1719506.htm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7354140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B1AF5D-AC17-440C-BE41-E2C24CD12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373" y="12666"/>
            <a:ext cx="4753253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22FB61E-3601-469E-A676-DEF91257F01B}"/>
              </a:ext>
            </a:extLst>
          </p:cNvPr>
          <p:cNvSpPr/>
          <p:nvPr/>
        </p:nvSpPr>
        <p:spPr>
          <a:xfrm>
            <a:off x="1903051" y="194527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11D1A980-2EBA-4DD0-84EF-241A44015562}"/>
              </a:ext>
            </a:extLst>
          </p:cNvPr>
          <p:cNvSpPr/>
          <p:nvPr/>
        </p:nvSpPr>
        <p:spPr>
          <a:xfrm>
            <a:off x="1903052" y="305815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41B7F3E5-A047-488C-BDA0-F14142FE0EAC}"/>
              </a:ext>
            </a:extLst>
          </p:cNvPr>
          <p:cNvSpPr/>
          <p:nvPr/>
        </p:nvSpPr>
        <p:spPr>
          <a:xfrm>
            <a:off x="353249" y="486996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8F1454-7FE8-48B2-8902-851806AB1ACA}"/>
              </a:ext>
            </a:extLst>
          </p:cNvPr>
          <p:cNvSpPr/>
          <p:nvPr/>
        </p:nvSpPr>
        <p:spPr>
          <a:xfrm>
            <a:off x="3935731" y="486171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DDE845-4FD1-4989-9CC1-4898017F352F}"/>
              </a:ext>
            </a:extLst>
          </p:cNvPr>
          <p:cNvSpPr/>
          <p:nvPr/>
        </p:nvSpPr>
        <p:spPr>
          <a:xfrm>
            <a:off x="4187813" y="171418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DC6DB1-FDBD-4451-A812-C825AE2BEC2D}"/>
              </a:ext>
            </a:extLst>
          </p:cNvPr>
          <p:cNvSpPr/>
          <p:nvPr/>
        </p:nvSpPr>
        <p:spPr>
          <a:xfrm>
            <a:off x="5197569" y="167702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ㅜ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6CB8FC-E33C-4F51-BF3A-29D0036B23E9}"/>
              </a:ext>
            </a:extLst>
          </p:cNvPr>
          <p:cNvSpPr/>
          <p:nvPr/>
        </p:nvSpPr>
        <p:spPr>
          <a:xfrm>
            <a:off x="6302699" y="167702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ㅅ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B8A4EE-7723-4115-B08E-C5DB33CC968C}"/>
              </a:ext>
            </a:extLst>
          </p:cNvPr>
          <p:cNvSpPr/>
          <p:nvPr/>
        </p:nvSpPr>
        <p:spPr>
          <a:xfrm>
            <a:off x="7384938" y="170746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ㅡ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452D0E-E25C-473F-B7A3-37AD8A4BB45B}"/>
              </a:ext>
            </a:extLst>
          </p:cNvPr>
          <p:cNvSpPr/>
          <p:nvPr/>
        </p:nvSpPr>
        <p:spPr>
          <a:xfrm>
            <a:off x="4770238" y="287127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주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FCD2E9-1AA6-4657-94FA-82D91A855BE5}"/>
              </a:ext>
            </a:extLst>
          </p:cNvPr>
          <p:cNvSpPr/>
          <p:nvPr/>
        </p:nvSpPr>
        <p:spPr>
          <a:xfrm>
            <a:off x="6746012" y="287127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스</a:t>
            </a:r>
            <a:endParaRPr lang="en-US" sz="5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3C2C85-8A24-4F2E-9D15-76FD4ADE830B}"/>
              </a:ext>
            </a:extLst>
          </p:cNvPr>
          <p:cNvSpPr/>
          <p:nvPr/>
        </p:nvSpPr>
        <p:spPr>
          <a:xfrm>
            <a:off x="4487560" y="486171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9EE1A76-34A0-47BF-A7DC-9F8D3F4798D8}"/>
              </a:ext>
            </a:extLst>
          </p:cNvPr>
          <p:cNvSpPr/>
          <p:nvPr/>
        </p:nvSpPr>
        <p:spPr>
          <a:xfrm>
            <a:off x="5010511" y="485488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61B10DC-7EFF-46BC-B716-5EB04692EB9E}"/>
              </a:ext>
            </a:extLst>
          </p:cNvPr>
          <p:cNvSpPr/>
          <p:nvPr/>
        </p:nvSpPr>
        <p:spPr>
          <a:xfrm>
            <a:off x="6485441" y="484102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FD0AB6C-B80E-4994-B108-CD75F6E6EBE6}"/>
              </a:ext>
            </a:extLst>
          </p:cNvPr>
          <p:cNvSpPr/>
          <p:nvPr/>
        </p:nvSpPr>
        <p:spPr>
          <a:xfrm>
            <a:off x="7646152" y="486171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39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44" grpId="0" animBg="1"/>
      <p:bldP spid="45" grpId="0" animBg="1"/>
      <p:bldP spid="4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우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주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183ED80-1EEA-4E76-A3E1-35F8C52627E5}"/>
              </a:ext>
            </a:extLst>
          </p:cNvPr>
          <p:cNvSpPr/>
          <p:nvPr/>
        </p:nvSpPr>
        <p:spPr>
          <a:xfrm>
            <a:off x="9973490" y="0"/>
            <a:ext cx="22894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https://pixabay.com/images/id-160320/</a:t>
            </a:r>
          </a:p>
        </p:txBody>
      </p:sp>
      <p:pic>
        <p:nvPicPr>
          <p:cNvPr id="8" name="Picture 7" descr="A picture containing computer, game, phone&#10;&#10;Description automatically generated">
            <a:extLst>
              <a:ext uri="{FF2B5EF4-FFF2-40B4-BE49-F238E27FC236}">
                <a16:creationId xmlns:a16="http://schemas.microsoft.com/office/drawing/2014/main" id="{E7A6ED30-F656-4754-9C36-0911D3593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6795" y="422530"/>
            <a:ext cx="3978410" cy="262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539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8E5"/>
            </a:gs>
            <a:gs pos="74000">
              <a:schemeClr val="accent4">
                <a:lumMod val="60000"/>
                <a:lumOff val="40000"/>
              </a:schemeClr>
            </a:gs>
            <a:gs pos="83000">
              <a:schemeClr val="accent4">
                <a:lumMod val="40000"/>
                <a:lumOff val="60000"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19B1FD-BDD4-4287-B413-C2BBC30A6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0312" y="0"/>
            <a:ext cx="4851375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22FB61E-3601-469E-A676-DEF91257F01B}"/>
              </a:ext>
            </a:extLst>
          </p:cNvPr>
          <p:cNvSpPr/>
          <p:nvPr/>
        </p:nvSpPr>
        <p:spPr>
          <a:xfrm>
            <a:off x="1766687" y="194527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11D1A980-2EBA-4DD0-84EF-241A44015562}"/>
              </a:ext>
            </a:extLst>
          </p:cNvPr>
          <p:cNvSpPr/>
          <p:nvPr/>
        </p:nvSpPr>
        <p:spPr>
          <a:xfrm>
            <a:off x="1766688" y="305815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41B7F3E5-A047-488C-BDA0-F14142FE0EAC}"/>
              </a:ext>
            </a:extLst>
          </p:cNvPr>
          <p:cNvSpPr/>
          <p:nvPr/>
        </p:nvSpPr>
        <p:spPr>
          <a:xfrm>
            <a:off x="216885" y="486996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458F1454-7FE8-48B2-8902-851806AB1ACA}"/>
              </a:ext>
            </a:extLst>
          </p:cNvPr>
          <p:cNvSpPr/>
          <p:nvPr/>
        </p:nvSpPr>
        <p:spPr>
          <a:xfrm>
            <a:off x="3761409" y="48699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EDDE845-4FD1-4989-9CC1-4898017F352F}"/>
              </a:ext>
            </a:extLst>
          </p:cNvPr>
          <p:cNvSpPr/>
          <p:nvPr/>
        </p:nvSpPr>
        <p:spPr>
          <a:xfrm>
            <a:off x="3948853" y="179747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ㅇ</a:t>
            </a:r>
            <a:endParaRPr lang="en-US" sz="54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0DC6DB1-FDBD-4451-A812-C825AE2BEC2D}"/>
              </a:ext>
            </a:extLst>
          </p:cNvPr>
          <p:cNvSpPr/>
          <p:nvPr/>
        </p:nvSpPr>
        <p:spPr>
          <a:xfrm>
            <a:off x="5139712" y="179747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86CB8FC-E33C-4F51-BF3A-29D0036B23E9}"/>
              </a:ext>
            </a:extLst>
          </p:cNvPr>
          <p:cNvSpPr/>
          <p:nvPr/>
        </p:nvSpPr>
        <p:spPr>
          <a:xfrm>
            <a:off x="6385234" y="179201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4B8A4EE-7723-4115-B08E-C5DB33CC968C}"/>
              </a:ext>
            </a:extLst>
          </p:cNvPr>
          <p:cNvSpPr/>
          <p:nvPr/>
        </p:nvSpPr>
        <p:spPr>
          <a:xfrm>
            <a:off x="7526285" y="179201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7452D0E-E25C-473F-B7A3-37AD8A4BB45B}"/>
              </a:ext>
            </a:extLst>
          </p:cNvPr>
          <p:cNvSpPr/>
          <p:nvPr/>
        </p:nvSpPr>
        <p:spPr>
          <a:xfrm>
            <a:off x="4533166" y="285326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우</a:t>
            </a:r>
            <a:endParaRPr lang="en-US" sz="5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4FCD2E9-1AA6-4657-94FA-82D91A855BE5}"/>
              </a:ext>
            </a:extLst>
          </p:cNvPr>
          <p:cNvSpPr/>
          <p:nvPr/>
        </p:nvSpPr>
        <p:spPr>
          <a:xfrm>
            <a:off x="6965666" y="285326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주</a:t>
            </a:r>
            <a:endParaRPr lang="en-US" sz="54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3C2C85-8A24-4F2E-9D15-76FD4ADE830B}"/>
              </a:ext>
            </a:extLst>
          </p:cNvPr>
          <p:cNvSpPr/>
          <p:nvPr/>
        </p:nvSpPr>
        <p:spPr>
          <a:xfrm>
            <a:off x="4309630" y="485360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9EE1A76-34A0-47BF-A7DC-9F8D3F4798D8}"/>
              </a:ext>
            </a:extLst>
          </p:cNvPr>
          <p:cNvSpPr/>
          <p:nvPr/>
        </p:nvSpPr>
        <p:spPr>
          <a:xfrm>
            <a:off x="4817552" y="486178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61B10DC-7EFF-46BC-B716-5EB04692EB9E}"/>
              </a:ext>
            </a:extLst>
          </p:cNvPr>
          <p:cNvSpPr/>
          <p:nvPr/>
        </p:nvSpPr>
        <p:spPr>
          <a:xfrm>
            <a:off x="5746139" y="484542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BFD0AB6C-B80E-4994-B108-CD75F6E6EBE6}"/>
              </a:ext>
            </a:extLst>
          </p:cNvPr>
          <p:cNvSpPr/>
          <p:nvPr/>
        </p:nvSpPr>
        <p:spPr>
          <a:xfrm>
            <a:off x="6262248" y="485360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 Zoom 5">
                <a:extLst>
                  <a:ext uri="{FF2B5EF4-FFF2-40B4-BE49-F238E27FC236}">
                    <a16:creationId xmlns:a16="http://schemas.microsoft.com/office/drawing/2014/main" id="{6382732F-08A6-4FA8-862E-8B326C890FE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661912" y="4128431"/>
              <a:ext cx="3048000" cy="1714500"/>
            </p:xfrm>
            <a:graphic>
              <a:graphicData uri="http://schemas.microsoft.com/office/powerpoint/2016/slidezoom">
                <pslz:sldZm>
                  <pslz:sldZmObj sldId="763" cId="3107531007">
                    <pslz:zmPr id="{C12C2908-A91A-4222-BB74-35F738FF9B58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 Zoom 5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6382732F-08A6-4FA8-862E-8B326C890FE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661912" y="412843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49" name="TextBox 48">
            <a:extLst>
              <a:ext uri="{FF2B5EF4-FFF2-40B4-BE49-F238E27FC236}">
                <a16:creationId xmlns:a16="http://schemas.microsoft.com/office/drawing/2014/main" id="{8BFF4F9F-A7E6-4909-958B-8C8B4EDF4A8F}"/>
              </a:ext>
            </a:extLst>
          </p:cNvPr>
          <p:cNvSpPr txBox="1"/>
          <p:nvPr/>
        </p:nvSpPr>
        <p:spPr>
          <a:xfrm>
            <a:off x="9148891" y="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받침 맛보기 </a:t>
            </a:r>
            <a:r>
              <a:rPr lang="en-US" altLang="ko-KR" dirty="0"/>
              <a:t>(</a:t>
            </a:r>
            <a:r>
              <a:rPr lang="ko-KR" altLang="en-US" dirty="0"/>
              <a:t>해당화면 클릭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B142E7E-A6C0-444B-80CF-4F2F168ED1C4}"/>
              </a:ext>
            </a:extLst>
          </p:cNvPr>
          <p:cNvSpPr/>
          <p:nvPr/>
        </p:nvSpPr>
        <p:spPr>
          <a:xfrm>
            <a:off x="7242953" y="485360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920784B-0E7B-42E7-A7FA-A05D745477D2}"/>
              </a:ext>
            </a:extLst>
          </p:cNvPr>
          <p:cNvSpPr/>
          <p:nvPr/>
        </p:nvSpPr>
        <p:spPr>
          <a:xfrm>
            <a:off x="7794104" y="485360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B1375AA-0681-403C-A886-3CA1A85AB4ED}"/>
              </a:ext>
            </a:extLst>
          </p:cNvPr>
          <p:cNvSpPr/>
          <p:nvPr/>
        </p:nvSpPr>
        <p:spPr>
          <a:xfrm>
            <a:off x="6552907" y="4510524"/>
            <a:ext cx="1302760" cy="130276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싶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50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44" grpId="0" animBg="1"/>
      <p:bldP spid="45" grpId="0" animBg="1"/>
      <p:bldP spid="46" grpId="0" animBg="1"/>
      <p:bldP spid="21" grpId="0" animBg="1"/>
      <p:bldP spid="32" grpId="0" animBg="1"/>
      <p:bldP spid="33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1780FB59-DA43-4244-A06D-884D8D8570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81201" y="1435101"/>
            <a:ext cx="3008313" cy="46910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3CA5D-5140-4418-BCFC-889313C4505D}"/>
              </a:ext>
            </a:extLst>
          </p:cNvPr>
          <p:cNvSpPr txBox="1"/>
          <p:nvPr/>
        </p:nvSpPr>
        <p:spPr>
          <a:xfrm>
            <a:off x="1932373" y="2121763"/>
            <a:ext cx="1491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2AEF03-355A-45F4-BF26-692218052EDE}"/>
              </a:ext>
            </a:extLst>
          </p:cNvPr>
          <p:cNvGrpSpPr/>
          <p:nvPr/>
        </p:nvGrpSpPr>
        <p:grpSpPr>
          <a:xfrm>
            <a:off x="6226630" y="433711"/>
            <a:ext cx="5111750" cy="5692453"/>
            <a:chOff x="5099050" y="637325"/>
            <a:chExt cx="5111750" cy="569245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E8620A58-56B8-4F2A-B5B3-CE7C47A95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099050" y="637325"/>
              <a:ext cx="5111750" cy="5124562"/>
            </a:xfrm>
            <a:prstGeom prst="rect">
              <a:avLst/>
            </a:prstGeom>
            <a:noFill/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6EEF2DA-9B6B-4251-9BF1-66EC48D70414}"/>
                </a:ext>
              </a:extLst>
            </p:cNvPr>
            <p:cNvSpPr/>
            <p:nvPr/>
          </p:nvSpPr>
          <p:spPr>
            <a:xfrm>
              <a:off x="5838548" y="5415378"/>
              <a:ext cx="3497802" cy="914400"/>
            </a:xfrm>
            <a:prstGeom prst="rect">
              <a:avLst/>
            </a:prstGeom>
            <a:solidFill>
              <a:srgbClr val="FF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F60F3AA-DA2A-4890-AF80-DEF8ABCE9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3249"/>
            <a:stretch/>
          </p:blipFill>
          <p:spPr>
            <a:xfrm>
              <a:off x="5839334" y="4203254"/>
              <a:ext cx="2147610" cy="1007939"/>
            </a:xfrm>
            <a:prstGeom prst="rect">
              <a:avLst/>
            </a:prstGeom>
          </p:spPr>
        </p:pic>
      </p:grpSp>
      <p:sp>
        <p:nvSpPr>
          <p:cNvPr id="16" name="Title 15">
            <a:extLst>
              <a:ext uri="{FF2B5EF4-FFF2-40B4-BE49-F238E27FC236}">
                <a16:creationId xmlns:a16="http://schemas.microsoft.com/office/drawing/2014/main" id="{CAA6B0CF-284D-4578-BE59-4DAD3E7646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95401" y="1038109"/>
            <a:ext cx="4648200" cy="39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200" dirty="0">
                <a:highlight>
                  <a:srgbClr val="0066FF"/>
                </a:highlight>
              </a:rPr>
              <a:t>consonant 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FF00"/>
                </a:highlight>
              </a:rPr>
              <a:t>vowel 1</a:t>
            </a:r>
            <a:r>
              <a:rPr lang="en-US" altLang="ko-KR" sz="2200" dirty="0"/>
              <a:t>+</a:t>
            </a:r>
            <a:r>
              <a:rPr lang="en-US" altLang="ko-KR" sz="2200" dirty="0">
                <a:highlight>
                  <a:srgbClr val="FF3300"/>
                </a:highlight>
              </a:rPr>
              <a:t>final consonant</a:t>
            </a:r>
            <a:endParaRPr lang="en-US" sz="2200" dirty="0">
              <a:highlight>
                <a:srgbClr val="FF3300"/>
              </a:highlight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0F6371B2-DE4B-4B55-8409-6C4BB76F799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8A36EDE-E944-4AEB-8BBB-DAAD76C427C8}"/>
              </a:ext>
            </a:extLst>
          </p:cNvPr>
          <p:cNvSpPr txBox="1"/>
          <p:nvPr/>
        </p:nvSpPr>
        <p:spPr>
          <a:xfrm>
            <a:off x="1772574" y="1642370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ㅅ</a:t>
            </a:r>
            <a:endParaRPr lang="en-US" sz="166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6D9829-A905-4FB7-97DF-B3692EFCEA4C}"/>
              </a:ext>
            </a:extLst>
          </p:cNvPr>
          <p:cNvSpPr txBox="1"/>
          <p:nvPr/>
        </p:nvSpPr>
        <p:spPr>
          <a:xfrm>
            <a:off x="2802385" y="1802168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ㅣ</a:t>
            </a:r>
            <a:endParaRPr lang="en-US" sz="166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244FE-02DE-4248-B65A-F2B8AB8A5BED}"/>
              </a:ext>
            </a:extLst>
          </p:cNvPr>
          <p:cNvSpPr txBox="1"/>
          <p:nvPr/>
        </p:nvSpPr>
        <p:spPr>
          <a:xfrm>
            <a:off x="2189825" y="3524436"/>
            <a:ext cx="14914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600"/>
              <a:t>ㅍ</a:t>
            </a:r>
            <a:endParaRPr lang="en-US" sz="16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2A61F6-2233-4099-9431-5368C2C2877C}"/>
              </a:ext>
            </a:extLst>
          </p:cNvPr>
          <p:cNvSpPr txBox="1"/>
          <p:nvPr/>
        </p:nvSpPr>
        <p:spPr>
          <a:xfrm>
            <a:off x="0" y="28971"/>
            <a:ext cx="4989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받침있는 글자의 모양을 배워요</a:t>
            </a:r>
            <a:r>
              <a:rPr lang="en-US" altLang="ko-KR" dirty="0"/>
              <a:t>.</a:t>
            </a:r>
            <a:endParaRPr lang="en-US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" name="Slide Zoom 6"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59144742"/>
                  </p:ext>
                </p:extLst>
              </p:nvPr>
            </p:nvGraphicFramePr>
            <p:xfrm>
              <a:off x="1948648" y="2547874"/>
              <a:ext cx="3048000" cy="1714500"/>
            </p:xfrm>
            <a:graphic>
              <a:graphicData uri="http://schemas.microsoft.com/office/powerpoint/2016/slidezoom">
                <pslz:sldZm>
                  <pslz:sldZmObj sldId="752" cId="3407871720">
                    <pslz:zmPr id="{9A13D30F-75E0-4E81-BA7A-B658A0CA6DC5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" name="Slide Zoom 6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1AD61D79-DD90-44FD-8F91-E5B8DBD3345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948648" y="254787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7531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2.59259E-6 L 0.4418 2.5925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6 2.96296E-6 L 0.50868 -0.0039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434" y="-20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2.96296E-6 L 0.48268 0.1192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28" y="5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2614884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ㅅ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909216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3046951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ㅍ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4866317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197857" y="1274160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7303190" y="1274160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7218968" y="2475133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912F10-1924-4CC4-BA6F-62ADAF479AFC}"/>
              </a:ext>
            </a:extLst>
          </p:cNvPr>
          <p:cNvSpPr/>
          <p:nvPr/>
        </p:nvSpPr>
        <p:spPr>
          <a:xfrm>
            <a:off x="5234372" y="4147208"/>
            <a:ext cx="4187902" cy="9560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rgbClr val="0070C0"/>
                </a:solidFill>
              </a:rPr>
              <a:t>sip-</a:t>
            </a:r>
            <a:r>
              <a:rPr lang="en-US" sz="6000" dirty="0" err="1">
                <a:solidFill>
                  <a:srgbClr val="0070C0"/>
                </a:solidFill>
              </a:rPr>
              <a:t>eo</a:t>
            </a:r>
            <a:r>
              <a:rPr lang="en-US" sz="6000" dirty="0">
                <a:solidFill>
                  <a:srgbClr val="0070C0"/>
                </a:solidFill>
              </a:rPr>
              <a:t>-</a:t>
            </a:r>
            <a:r>
              <a:rPr lang="en-US" sz="6000" dirty="0" err="1">
                <a:solidFill>
                  <a:srgbClr val="0070C0"/>
                </a:solidFill>
              </a:rPr>
              <a:t>yo</a:t>
            </a:r>
            <a:endParaRPr lang="en-US" sz="6000" dirty="0">
              <a:solidFill>
                <a:srgbClr val="0070C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AC3B23-396D-44E5-A120-B9547676E4D6}"/>
              </a:ext>
            </a:extLst>
          </p:cNvPr>
          <p:cNvSpPr/>
          <p:nvPr/>
        </p:nvSpPr>
        <p:spPr>
          <a:xfrm>
            <a:off x="5234372" y="4145759"/>
            <a:ext cx="4187902" cy="9560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bg1"/>
                </a:solidFill>
              </a:rPr>
              <a:t>si-peo-yo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4E5D4EF-F9BD-4D72-9A32-F0A20233CE2B}"/>
              </a:ext>
            </a:extLst>
          </p:cNvPr>
          <p:cNvSpPr txBox="1"/>
          <p:nvPr/>
        </p:nvSpPr>
        <p:spPr>
          <a:xfrm>
            <a:off x="485523" y="4334330"/>
            <a:ext cx="4596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How is it pronounced?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9" name="Slide Zoom 8"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9144000" y="5143500"/>
              <a:ext cx="3048000" cy="1714500"/>
            </p:xfrm>
            <a:graphic>
              <a:graphicData uri="http://schemas.microsoft.com/office/powerpoint/2016/slidezoom">
                <pslz:sldZm>
                  <pslz:sldZmObj sldId="753" cId="71495075">
                    <pslz:zmPr id="{9C1675A4-3C09-46EB-B239-3BAEDB6852D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9" name="Slide Zoom 8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BF6FA081-AB1A-48BD-ACCB-731C683BCC6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44000" y="514350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69639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3" grpId="0" animBg="1"/>
      <p:bldP spid="13" grpId="1" animBg="1"/>
      <p:bldP spid="13" grpId="2" animBg="1"/>
      <p:bldP spid="19" grpId="0" animBg="1"/>
      <p:bldP spid="19" grpId="1" animBg="1"/>
      <p:bldP spid="20" grpId="0"/>
      <p:bldP spid="20" grpId="1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79E04F-1E29-490A-8E90-E5E33C14E7D0}"/>
              </a:ext>
            </a:extLst>
          </p:cNvPr>
          <p:cNvSpPr txBox="1"/>
          <p:nvPr/>
        </p:nvSpPr>
        <p:spPr>
          <a:xfrm>
            <a:off x="0" y="28971"/>
            <a:ext cx="6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SLIDE ZOOM : </a:t>
            </a:r>
            <a:r>
              <a:rPr lang="ko-KR" altLang="en-US" dirty="0"/>
              <a:t>받침이 들어간 낱말을 문장 속에서 읽을 때</a:t>
            </a:r>
            <a:r>
              <a:rPr lang="en-US" altLang="ko-KR" dirty="0"/>
              <a:t>…</a:t>
            </a:r>
            <a:endParaRPr lang="en-US" dirty="0"/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F35C6554-1042-4667-A620-E65DE1B8F97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B7CD63-35AC-4AF2-AE71-9B2335FCCC1D}"/>
              </a:ext>
            </a:extLst>
          </p:cNvPr>
          <p:cNvSpPr/>
          <p:nvPr/>
        </p:nvSpPr>
        <p:spPr>
          <a:xfrm>
            <a:off x="9836868" y="1693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https://pixabay.com/images/id-1023727/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83190D-6203-4F31-9330-5404C0F014D0}"/>
              </a:ext>
            </a:extLst>
          </p:cNvPr>
          <p:cNvSpPr/>
          <p:nvPr/>
        </p:nvSpPr>
        <p:spPr>
          <a:xfrm>
            <a:off x="1804664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ㅅ</a:t>
            </a:r>
            <a:endParaRPr lang="en-US" sz="9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F6612E6-277E-4A2B-8E66-FB9047CABA7B}"/>
              </a:ext>
            </a:extLst>
          </p:cNvPr>
          <p:cNvSpPr/>
          <p:nvPr/>
        </p:nvSpPr>
        <p:spPr>
          <a:xfrm>
            <a:off x="3098996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ㅣ</a:t>
            </a:r>
            <a:endParaRPr lang="en-US" sz="9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7097F8-0E53-42A7-8C62-AA0A5DA099C1}"/>
              </a:ext>
            </a:extLst>
          </p:cNvPr>
          <p:cNvSpPr/>
          <p:nvPr/>
        </p:nvSpPr>
        <p:spPr>
          <a:xfrm>
            <a:off x="2236731" y="3376685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/>
              <a:t>ㅍ</a:t>
            </a:r>
            <a:endParaRPr lang="en-US" sz="96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235023B-F309-4829-AA44-AF546D73ACFA}"/>
              </a:ext>
            </a:extLst>
          </p:cNvPr>
          <p:cNvSpPr/>
          <p:nvPr/>
        </p:nvSpPr>
        <p:spPr>
          <a:xfrm>
            <a:off x="5209652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0002FC-625C-4E8F-8508-576735B4F690}"/>
              </a:ext>
            </a:extLst>
          </p:cNvPr>
          <p:cNvSpPr/>
          <p:nvPr/>
        </p:nvSpPr>
        <p:spPr>
          <a:xfrm>
            <a:off x="6428851" y="2175712"/>
            <a:ext cx="525379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ㅓ</a:t>
            </a:r>
            <a:endParaRPr lang="en-US" sz="96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CFEF5C6-A374-47BB-B8EF-D495671E20D8}"/>
              </a:ext>
            </a:extLst>
          </p:cNvPr>
          <p:cNvSpPr/>
          <p:nvPr/>
        </p:nvSpPr>
        <p:spPr>
          <a:xfrm>
            <a:off x="8651849" y="2175712"/>
            <a:ext cx="1219200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ㅇ</a:t>
            </a:r>
            <a:endParaRPr lang="en-US" sz="96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903D3E-4D98-454E-85AB-66820B1C7D72}"/>
              </a:ext>
            </a:extLst>
          </p:cNvPr>
          <p:cNvSpPr/>
          <p:nvPr/>
        </p:nvSpPr>
        <p:spPr>
          <a:xfrm>
            <a:off x="8567627" y="3107054"/>
            <a:ext cx="1387644" cy="120097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600" dirty="0"/>
              <a:t>ㅛ</a:t>
            </a:r>
            <a:endParaRPr lang="en-US" sz="9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57FF39-3314-4D61-A0AE-587B168BB3C4}"/>
              </a:ext>
            </a:extLst>
          </p:cNvPr>
          <p:cNvSpPr txBox="1"/>
          <p:nvPr/>
        </p:nvSpPr>
        <p:spPr>
          <a:xfrm>
            <a:off x="1819169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받침은 바로 뒤에 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“</a:t>
            </a:r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ㅇ＂이 들어간 글자가 오면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EB6D34-9DB3-4197-8440-6EEA38B28CE1}"/>
              </a:ext>
            </a:extLst>
          </p:cNvPr>
          <p:cNvSpPr txBox="1"/>
          <p:nvPr/>
        </p:nvSpPr>
        <p:spPr>
          <a:xfrm>
            <a:off x="2582110" y="709156"/>
            <a:ext cx="6721448" cy="707886"/>
          </a:xfrm>
          <a:prstGeom prst="rect">
            <a:avLst/>
          </a:prstGeom>
          <a:gradFill flip="none" rotWithShape="1">
            <a:gsLst>
              <a:gs pos="0">
                <a:srgbClr val="F8F200"/>
              </a:gs>
              <a:gs pos="61000">
                <a:srgbClr val="FFFFCC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  <a:effectLst>
            <a:glow rad="838200">
              <a:schemeClr val="accent1">
                <a:satMod val="175000"/>
                <a:alpha val="13000"/>
              </a:schemeClr>
            </a:glow>
            <a:outerShdw blurRad="50800" dist="1498600" dir="5400000" algn="ctr" rotWithShape="0">
              <a:srgbClr val="000000">
                <a:alpha val="0"/>
              </a:srgbClr>
            </a:outerShdw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5">
                    <a:lumMod val="75000"/>
                  </a:schemeClr>
                </a:solidFill>
              </a:rPr>
              <a:t>How is it pronounced?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3893202-D9B2-4B75-B025-27F19DB78EDF}"/>
              </a:ext>
            </a:extLst>
          </p:cNvPr>
          <p:cNvSpPr txBox="1"/>
          <p:nvPr/>
        </p:nvSpPr>
        <p:spPr>
          <a:xfrm>
            <a:off x="5209652" y="4665136"/>
            <a:ext cx="2222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그대로 잡혀가요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ko-KR" alt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그래서 발음도 연결해서 해요</a:t>
            </a:r>
            <a:r>
              <a:rPr lang="en-US" altLang="ko-KR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.</a:t>
            </a:r>
            <a:endParaRPr lang="en-US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E28F3-8D99-4D60-AC64-2FBCCB2672C7}"/>
              </a:ext>
            </a:extLst>
          </p:cNvPr>
          <p:cNvSpPr/>
          <p:nvPr/>
        </p:nvSpPr>
        <p:spPr>
          <a:xfrm>
            <a:off x="1810730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sip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78B181A-EA6B-43B9-B0B3-CBFD1FC270F4}"/>
              </a:ext>
            </a:extLst>
          </p:cNvPr>
          <p:cNvSpPr/>
          <p:nvPr/>
        </p:nvSpPr>
        <p:spPr>
          <a:xfrm>
            <a:off x="4976794" y="1947740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eo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469F448-2C32-4235-91A7-CC8324C5BD54}"/>
              </a:ext>
            </a:extLst>
          </p:cNvPr>
          <p:cNvSpPr/>
          <p:nvPr/>
        </p:nvSpPr>
        <p:spPr>
          <a:xfrm>
            <a:off x="8064975" y="1942876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chemeClr val="bg1"/>
                </a:solidFill>
              </a:rPr>
              <a:t>yo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0C129D5-DCEB-4F2A-9648-D43291DCA8A7}"/>
              </a:ext>
            </a:extLst>
          </p:cNvPr>
          <p:cNvSpPr/>
          <p:nvPr/>
        </p:nvSpPr>
        <p:spPr>
          <a:xfrm>
            <a:off x="1829794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3800" dirty="0" err="1">
                <a:solidFill>
                  <a:srgbClr val="FFC000"/>
                </a:solidFill>
              </a:rPr>
              <a:t>si</a:t>
            </a:r>
            <a:endParaRPr lang="en-US" sz="13800" dirty="0">
              <a:solidFill>
                <a:srgbClr val="FFC000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B13464E-C97A-4A0B-A150-9CFFD2561F0A}"/>
              </a:ext>
            </a:extLst>
          </p:cNvPr>
          <p:cNvSpPr/>
          <p:nvPr/>
        </p:nvSpPr>
        <p:spPr>
          <a:xfrm>
            <a:off x="4766359" y="1947740"/>
            <a:ext cx="2442243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500" dirty="0">
                <a:solidFill>
                  <a:srgbClr val="FFC000"/>
                </a:solidFill>
              </a:rPr>
              <a:t>  </a:t>
            </a:r>
            <a:r>
              <a:rPr lang="en-US" sz="11500" dirty="0" err="1">
                <a:solidFill>
                  <a:srgbClr val="FFC000"/>
                </a:solidFill>
              </a:rPr>
              <a:t>eo</a:t>
            </a:r>
            <a:endParaRPr lang="en-US" sz="11500" dirty="0">
              <a:solidFill>
                <a:srgbClr val="FFC000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5772272-6609-47B7-A975-E3CC1860A81C}"/>
              </a:ext>
            </a:extLst>
          </p:cNvPr>
          <p:cNvSpPr/>
          <p:nvPr/>
        </p:nvSpPr>
        <p:spPr>
          <a:xfrm>
            <a:off x="8064975" y="1935358"/>
            <a:ext cx="2237874" cy="2489424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3800" dirty="0">
                <a:solidFill>
                  <a:srgbClr val="FFC000"/>
                </a:solidFill>
              </a:rPr>
              <a:t>yo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F01834-FE6A-4FB5-950C-223BA54CBF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5180" y="2902471"/>
            <a:ext cx="812053" cy="1254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43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11111E-6 L 0.23243 -0.175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15" y="-8773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0.14427 -0.00694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4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8" grpId="0"/>
      <p:bldP spid="21" grpId="0" animBg="1"/>
      <p:bldP spid="22" grpId="0"/>
      <p:bldP spid="10" grpId="0" animBg="1"/>
      <p:bldP spid="10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96025" y="14859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A3023A-D7E5-40EA-A5CA-5DD619978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317" b="89756" l="9890" r="89744">
                        <a14:foregroundMark x1="17582" y1="7317" x2="17582" y2="7317"/>
                        <a14:foregroundMark x1="11722" y1="8293" x2="49451" y2="13171"/>
                        <a14:foregroundMark x1="49451" y1="13171" x2="74725" y2="11220"/>
                        <a14:foregroundMark x1="74359" y1="21951" x2="74359" y2="2195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92176" y="1636780"/>
            <a:ext cx="1807447" cy="175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0" y="0"/>
            <a:ext cx="43668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9" name="Picture 2" descr="Clip art dvd">
            <a:extLst>
              <a:ext uri="{FF2B5EF4-FFF2-40B4-BE49-F238E27FC236}">
                <a16:creationId xmlns:a16="http://schemas.microsoft.com/office/drawing/2014/main" id="{23DEF088-A782-45D8-AB9C-52E69CAAAE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698" y="5175928"/>
            <a:ext cx="911289" cy="9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80325AA8-4CB1-4689-90B2-ED0E49ECD5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158" y="5322109"/>
            <a:ext cx="1199490" cy="755679"/>
          </a:xfrm>
          <a:prstGeom prst="rect">
            <a:avLst/>
          </a:prstGeom>
        </p:spPr>
      </p:pic>
      <p:pic>
        <p:nvPicPr>
          <p:cNvPr id="21" name="Picture 2" descr="What Are the Different Types of Spicy Tofu Foods?">
            <a:extLst>
              <a:ext uri="{FF2B5EF4-FFF2-40B4-BE49-F238E27FC236}">
                <a16:creationId xmlns:a16="http://schemas.microsoft.com/office/drawing/2014/main" id="{047F9127-F9EB-4CE2-AB5D-CD29C2DE27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6" t="7722" r="4295" b="9807"/>
          <a:stretch/>
        </p:blipFill>
        <p:spPr bwMode="auto">
          <a:xfrm>
            <a:off x="1561857" y="5252879"/>
            <a:ext cx="1164200" cy="82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E0A8F751-21AD-4C86-818C-37C6AE5823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32" b="12142"/>
          <a:stretch/>
        </p:blipFill>
        <p:spPr>
          <a:xfrm>
            <a:off x="9805939" y="5240212"/>
            <a:ext cx="1261588" cy="942731"/>
          </a:xfrm>
          <a:prstGeom prst="rect">
            <a:avLst/>
          </a:prstGeom>
        </p:spPr>
      </p:pic>
      <p:pic>
        <p:nvPicPr>
          <p:cNvPr id="23" name="Picture 22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8314499F-CBCD-46FC-A025-A8A25423B8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228" y="5216732"/>
            <a:ext cx="1041863" cy="84846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9747081-6663-4110-84B9-17F5C90E95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66814" y="5252879"/>
            <a:ext cx="1041863" cy="868615"/>
          </a:xfrm>
          <a:prstGeom prst="rect">
            <a:avLst/>
          </a:prstGeom>
        </p:spPr>
      </p:pic>
      <p:pic>
        <p:nvPicPr>
          <p:cNvPr id="25" name="Picture 4" descr="Iron Clipart">
            <a:extLst>
              <a:ext uri="{FF2B5EF4-FFF2-40B4-BE49-F238E27FC236}">
                <a16:creationId xmlns:a16="http://schemas.microsoft.com/office/drawing/2014/main" id="{EFC59855-C767-42F5-8FB8-6668F366E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821" y="5178763"/>
            <a:ext cx="535064" cy="942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Golden Gate Bridge Clip art - Golden Arch Cliparts png download - 615*598 - Free Transparent Golden Gate Bridge png Download.">
            <a:extLst>
              <a:ext uri="{FF2B5EF4-FFF2-40B4-BE49-F238E27FC236}">
                <a16:creationId xmlns:a16="http://schemas.microsoft.com/office/drawing/2014/main" id="{1B7B0404-7C79-4B31-8389-82B72F874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68" y="5180525"/>
            <a:ext cx="848628" cy="82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E9D963F-CA4F-4483-A954-9681C801268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819" y="5195411"/>
            <a:ext cx="891109" cy="891109"/>
          </a:xfrm>
          <a:prstGeom prst="rect">
            <a:avLst/>
          </a:prstGeom>
        </p:spPr>
      </p:pic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188DBA23-7D6E-43C8-BC3C-4728E24DAFA8}"/>
              </a:ext>
            </a:extLst>
          </p:cNvPr>
          <p:cNvSpPr/>
          <p:nvPr/>
        </p:nvSpPr>
        <p:spPr>
          <a:xfrm>
            <a:off x="99343" y="1501774"/>
            <a:ext cx="204461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</a:t>
            </a: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571346" y="383313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다리미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2449987" y="1306725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두더지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3813121" y="296778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도마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5360824" y="1501774"/>
            <a:ext cx="259282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918883" y="128700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기도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8259679" y="1501774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두부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1FE702E-C8C9-4F67-8D91-54D424F50EF5}"/>
              </a:ext>
            </a:extLst>
          </p:cNvPr>
          <p:cNvSpPr/>
          <p:nvPr/>
        </p:nvSpPr>
        <p:spPr>
          <a:xfrm>
            <a:off x="8024645" y="120861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구두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9596648" y="662836"/>
            <a:ext cx="2595352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디비디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14387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7.40741E-7 L 0.0211 -0.52083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5" y="-2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0.57604 -0.53334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02" y="-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0.24505 -0.54166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3" y="-2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09609 -0.55556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5" y="-2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2.59259E-6 L -0.35416 -0.68819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8" y="-3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6 L 0.26992 -0.6418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90" y="-32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0 L -0.00338 -0.73449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367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-0.48008 -0.71736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3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7037E-6 L -0.3905 -0.72569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31" y="-3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50" grpId="0" animBg="1"/>
      <p:bldP spid="47" grpId="0" animBg="1"/>
      <p:bldP spid="43" grpId="0" animBg="1"/>
      <p:bldP spid="44" grpId="0" animBg="1"/>
      <p:bldP spid="45" grpId="0" animBg="1"/>
      <p:bldP spid="59" grpId="0" animBg="1"/>
      <p:bldP spid="17" grpId="0" animBg="1"/>
      <p:bldP spid="18" grpId="0" animBg="1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977610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조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죠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1A1-5526-48D4-A043-4C1A9884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648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ㅈ</a:t>
            </a:r>
            <a:r>
              <a:rPr lang="en-US" altLang="ko-KR" sz="2800" b="1" dirty="0"/>
              <a:t>(j)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10944422" y="150193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2021D0-02D7-4DC5-B77F-4214EB25E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392" y="2611828"/>
            <a:ext cx="2305658" cy="27191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1847DC-DD0C-4EA7-B885-370023A6BC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556" y="313312"/>
            <a:ext cx="873457" cy="460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87722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635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0.00533 L 0.00078 0.130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182;p29">
            <a:extLst>
              <a:ext uri="{FF2B5EF4-FFF2-40B4-BE49-F238E27FC236}">
                <a16:creationId xmlns:a16="http://schemas.microsoft.com/office/drawing/2014/main" id="{6CB93CFC-9AEA-4D57-BC2F-F62CC9698739}"/>
              </a:ext>
            </a:extLst>
          </p:cNvPr>
          <p:cNvSpPr txBox="1"/>
          <p:nvPr/>
        </p:nvSpPr>
        <p:spPr>
          <a:xfrm>
            <a:off x="0" y="6332561"/>
            <a:ext cx="12192000" cy="525439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53709D36-0035-44AB-A48C-08C8B9FF7441}"/>
              </a:ext>
            </a:extLst>
          </p:cNvPr>
          <p:cNvSpPr/>
          <p:nvPr/>
        </p:nvSpPr>
        <p:spPr>
          <a:xfrm>
            <a:off x="4606018" y="1809497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4215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883A607-AAA0-497B-88DB-C5B71AA824D4}"/>
              </a:ext>
            </a:extLst>
          </p:cNvPr>
          <p:cNvGrpSpPr/>
          <p:nvPr/>
        </p:nvGrpSpPr>
        <p:grpSpPr>
          <a:xfrm>
            <a:off x="4738851" y="2070364"/>
            <a:ext cx="3199881" cy="4149135"/>
            <a:chOff x="3779152" y="-517843"/>
            <a:chExt cx="3600603" cy="4879149"/>
          </a:xfrm>
          <a:solidFill>
            <a:srgbClr val="FF4215"/>
          </a:solidFill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F3C218F7-646F-4F74-8A15-38806BF3063C}"/>
                </a:ext>
              </a:extLst>
            </p:cNvPr>
            <p:cNvSpPr/>
            <p:nvPr/>
          </p:nvSpPr>
          <p:spPr>
            <a:xfrm>
              <a:off x="3799302" y="2770332"/>
              <a:ext cx="3011504" cy="1590974"/>
            </a:xfrm>
            <a:custGeom>
              <a:avLst/>
              <a:gdLst>
                <a:gd name="connsiteX0" fmla="*/ 3004185 w 3011504"/>
                <a:gd name="connsiteY0" fmla="*/ 1531860 h 1590974"/>
                <a:gd name="connsiteX1" fmla="*/ 2921915 w 3011504"/>
                <a:gd name="connsiteY1" fmla="*/ 1590975 h 1590974"/>
                <a:gd name="connsiteX2" fmla="*/ 89579 w 3011504"/>
                <a:gd name="connsiteY2" fmla="*/ 1590975 h 1590974"/>
                <a:gd name="connsiteX3" fmla="*/ 7308 w 3011504"/>
                <a:gd name="connsiteY3" fmla="*/ 1531860 h 1590974"/>
                <a:gd name="connsiteX4" fmla="*/ 12023 w 3011504"/>
                <a:gd name="connsiteY4" fmla="*/ 1193213 h 1590974"/>
                <a:gd name="connsiteX5" fmla="*/ 577604 w 3011504"/>
                <a:gd name="connsiteY5" fmla="*/ 53980 h 1590974"/>
                <a:gd name="connsiteX6" fmla="*/ 687059 w 3011504"/>
                <a:gd name="connsiteY6" fmla="*/ 0 h 1590974"/>
                <a:gd name="connsiteX7" fmla="*/ 2324387 w 3011504"/>
                <a:gd name="connsiteY7" fmla="*/ 0 h 1590974"/>
                <a:gd name="connsiteX8" fmla="*/ 2433818 w 3011504"/>
                <a:gd name="connsiteY8" fmla="*/ 53980 h 1590974"/>
                <a:gd name="connsiteX9" fmla="*/ 2999495 w 3011504"/>
                <a:gd name="connsiteY9" fmla="*/ 1193213 h 1590974"/>
                <a:gd name="connsiteX10" fmla="*/ 3004233 w 3011504"/>
                <a:gd name="connsiteY10" fmla="*/ 1531860 h 1590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11504" h="1590974">
                  <a:moveTo>
                    <a:pt x="3004185" y="1531860"/>
                  </a:moveTo>
                  <a:cubicBezTo>
                    <a:pt x="3001577" y="1564369"/>
                    <a:pt x="2964557" y="1590975"/>
                    <a:pt x="2921915" y="1590975"/>
                  </a:cubicBezTo>
                  <a:lnTo>
                    <a:pt x="89579" y="1590975"/>
                  </a:lnTo>
                  <a:cubicBezTo>
                    <a:pt x="46936" y="1590975"/>
                    <a:pt x="9917" y="1564369"/>
                    <a:pt x="7308" y="1531860"/>
                  </a:cubicBezTo>
                  <a:cubicBezTo>
                    <a:pt x="7308" y="1531860"/>
                    <a:pt x="-11931" y="1291379"/>
                    <a:pt x="12023" y="1193213"/>
                  </a:cubicBezTo>
                  <a:cubicBezTo>
                    <a:pt x="87665" y="882854"/>
                    <a:pt x="577604" y="53980"/>
                    <a:pt x="577604" y="53980"/>
                  </a:cubicBezTo>
                  <a:cubicBezTo>
                    <a:pt x="595169" y="24286"/>
                    <a:pt x="644416" y="0"/>
                    <a:pt x="687059" y="0"/>
                  </a:cubicBezTo>
                  <a:lnTo>
                    <a:pt x="2324387" y="0"/>
                  </a:lnTo>
                  <a:cubicBezTo>
                    <a:pt x="2367029" y="0"/>
                    <a:pt x="2416277" y="24286"/>
                    <a:pt x="2433818" y="53980"/>
                  </a:cubicBezTo>
                  <a:cubicBezTo>
                    <a:pt x="2433818" y="53980"/>
                    <a:pt x="2923805" y="882836"/>
                    <a:pt x="2999495" y="1193213"/>
                  </a:cubicBezTo>
                  <a:cubicBezTo>
                    <a:pt x="3023401" y="1291379"/>
                    <a:pt x="3004233" y="1531860"/>
                    <a:pt x="3004233" y="1531860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2FB7F87-F827-46E4-AE79-7B196D312397}"/>
                </a:ext>
              </a:extLst>
            </p:cNvPr>
            <p:cNvSpPr/>
            <p:nvPr/>
          </p:nvSpPr>
          <p:spPr>
            <a:xfrm>
              <a:off x="6241858" y="-432932"/>
              <a:ext cx="1137897" cy="2379573"/>
            </a:xfrm>
            <a:custGeom>
              <a:avLst/>
              <a:gdLst>
                <a:gd name="connsiteX0" fmla="*/ 1073000 w 1137897"/>
                <a:gd name="connsiteY0" fmla="*/ 1851217 h 2379573"/>
                <a:gd name="connsiteX1" fmla="*/ 1137897 w 1137897"/>
                <a:gd name="connsiteY1" fmla="*/ 1749196 h 2379573"/>
                <a:gd name="connsiteX2" fmla="*/ 1137897 w 1137897"/>
                <a:gd name="connsiteY2" fmla="*/ 303075 h 2379573"/>
                <a:gd name="connsiteX3" fmla="*/ 1059384 w 1137897"/>
                <a:gd name="connsiteY3" fmla="*/ 220552 h 2379573"/>
                <a:gd name="connsiteX4" fmla="*/ 917671 w 1137897"/>
                <a:gd name="connsiteY4" fmla="*/ 185412 h 2379573"/>
                <a:gd name="connsiteX5" fmla="*/ 760619 w 1137897"/>
                <a:gd name="connsiteY5" fmla="*/ 146452 h 2379573"/>
                <a:gd name="connsiteX6" fmla="*/ 182594 w 1137897"/>
                <a:gd name="connsiteY6" fmla="*/ 3077 h 2379573"/>
                <a:gd name="connsiteX7" fmla="*/ 78045 w 1137897"/>
                <a:gd name="connsiteY7" fmla="*/ 43425 h 2379573"/>
                <a:gd name="connsiteX8" fmla="*/ 36838 w 1137897"/>
                <a:gd name="connsiteY8" fmla="*/ 138028 h 2379573"/>
                <a:gd name="connsiteX9" fmla="*/ 89316 w 1137897"/>
                <a:gd name="connsiteY9" fmla="*/ 217336 h 2379573"/>
                <a:gd name="connsiteX10" fmla="*/ 760619 w 1137897"/>
                <a:gd name="connsiteY10" fmla="*/ 383808 h 2379573"/>
                <a:gd name="connsiteX11" fmla="*/ 839133 w 1137897"/>
                <a:gd name="connsiteY11" fmla="*/ 466332 h 2379573"/>
                <a:gd name="connsiteX12" fmla="*/ 839133 w 1137897"/>
                <a:gd name="connsiteY12" fmla="*/ 1647283 h 2379573"/>
                <a:gd name="connsiteX13" fmla="*/ 773900 w 1137897"/>
                <a:gd name="connsiteY13" fmla="*/ 1748995 h 2379573"/>
                <a:gd name="connsiteX14" fmla="*/ 31573 w 1137897"/>
                <a:gd name="connsiteY14" fmla="*/ 2189097 h 2379573"/>
                <a:gd name="connsiteX15" fmla="*/ 17717 w 1137897"/>
                <a:gd name="connsiteY15" fmla="*/ 2277139 h 2379573"/>
                <a:gd name="connsiteX16" fmla="*/ 99510 w 1137897"/>
                <a:gd name="connsiteY16" fmla="*/ 2355734 h 2379573"/>
                <a:gd name="connsiteX17" fmla="*/ 215761 w 1137897"/>
                <a:gd name="connsiteY17" fmla="*/ 2366113 h 2379573"/>
                <a:gd name="connsiteX18" fmla="*/ 1073000 w 1137897"/>
                <a:gd name="connsiteY18" fmla="*/ 1851217 h 23795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7897" h="2379573">
                  <a:moveTo>
                    <a:pt x="1073000" y="1851217"/>
                  </a:moveTo>
                  <a:cubicBezTo>
                    <a:pt x="1108679" y="1829782"/>
                    <a:pt x="1137897" y="1783860"/>
                    <a:pt x="1137897" y="1749196"/>
                  </a:cubicBezTo>
                  <a:lnTo>
                    <a:pt x="1137897" y="303075"/>
                  </a:lnTo>
                  <a:cubicBezTo>
                    <a:pt x="1137897" y="268410"/>
                    <a:pt x="1102529" y="231278"/>
                    <a:pt x="1059384" y="220552"/>
                  </a:cubicBezTo>
                  <a:lnTo>
                    <a:pt x="917671" y="185412"/>
                  </a:lnTo>
                  <a:cubicBezTo>
                    <a:pt x="874453" y="174685"/>
                    <a:pt x="803789" y="157161"/>
                    <a:pt x="760619" y="146452"/>
                  </a:cubicBezTo>
                  <a:lnTo>
                    <a:pt x="182594" y="3077"/>
                  </a:lnTo>
                  <a:cubicBezTo>
                    <a:pt x="139401" y="-7631"/>
                    <a:pt x="92355" y="10515"/>
                    <a:pt x="78045" y="43425"/>
                  </a:cubicBezTo>
                  <a:lnTo>
                    <a:pt x="36838" y="138028"/>
                  </a:lnTo>
                  <a:cubicBezTo>
                    <a:pt x="22528" y="170957"/>
                    <a:pt x="46147" y="206627"/>
                    <a:pt x="89316" y="217336"/>
                  </a:cubicBezTo>
                  <a:lnTo>
                    <a:pt x="760619" y="383808"/>
                  </a:lnTo>
                  <a:cubicBezTo>
                    <a:pt x="803813" y="394517"/>
                    <a:pt x="839133" y="431649"/>
                    <a:pt x="839133" y="466332"/>
                  </a:cubicBezTo>
                  <a:lnTo>
                    <a:pt x="839133" y="1647283"/>
                  </a:lnTo>
                  <a:cubicBezTo>
                    <a:pt x="839133" y="1681949"/>
                    <a:pt x="809772" y="1727724"/>
                    <a:pt x="773900" y="1748995"/>
                  </a:cubicBezTo>
                  <a:lnTo>
                    <a:pt x="31573" y="2189097"/>
                  </a:lnTo>
                  <a:cubicBezTo>
                    <a:pt x="-4322" y="2210367"/>
                    <a:pt x="-10544" y="2249984"/>
                    <a:pt x="17717" y="2277139"/>
                  </a:cubicBezTo>
                  <a:lnTo>
                    <a:pt x="99510" y="2355734"/>
                  </a:lnTo>
                  <a:cubicBezTo>
                    <a:pt x="127771" y="2382870"/>
                    <a:pt x="180081" y="2387548"/>
                    <a:pt x="215761" y="2366113"/>
                  </a:cubicBezTo>
                  <a:lnTo>
                    <a:pt x="1073000" y="1851217"/>
                  </a:ln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5240FE8B-5CD6-4942-9508-3678F31D7A66}"/>
                </a:ext>
              </a:extLst>
            </p:cNvPr>
            <p:cNvSpPr/>
            <p:nvPr/>
          </p:nvSpPr>
          <p:spPr>
            <a:xfrm>
              <a:off x="3779152" y="-517843"/>
              <a:ext cx="2987400" cy="3156896"/>
            </a:xfrm>
            <a:custGeom>
              <a:avLst/>
              <a:gdLst>
                <a:gd name="connsiteX0" fmla="*/ 2288961 w 2987400"/>
                <a:gd name="connsiteY0" fmla="*/ 3105822 h 3156896"/>
                <a:gd name="connsiteX1" fmla="*/ 2157945 w 2987400"/>
                <a:gd name="connsiteY1" fmla="*/ 3156897 h 3156896"/>
                <a:gd name="connsiteX2" fmla="*/ 829432 w 2987400"/>
                <a:gd name="connsiteY2" fmla="*/ 3156897 h 3156896"/>
                <a:gd name="connsiteX3" fmla="*/ 698416 w 2987400"/>
                <a:gd name="connsiteY3" fmla="*/ 3105822 h 3156896"/>
                <a:gd name="connsiteX4" fmla="*/ 59705 w 2987400"/>
                <a:gd name="connsiteY4" fmla="*/ 2119540 h 3156896"/>
                <a:gd name="connsiteX5" fmla="*/ 838 w 2987400"/>
                <a:gd name="connsiteY5" fmla="*/ 852245 h 3156896"/>
                <a:gd name="connsiteX6" fmla="*/ 0 w 2987400"/>
                <a:gd name="connsiteY6" fmla="*/ 726139 h 3156896"/>
                <a:gd name="connsiteX7" fmla="*/ 0 w 2987400"/>
                <a:gd name="connsiteY7" fmla="*/ 63044 h 3156896"/>
                <a:gd name="connsiteX8" fmla="*/ 82558 w 2987400"/>
                <a:gd name="connsiteY8" fmla="*/ 0 h 3156896"/>
                <a:gd name="connsiteX9" fmla="*/ 2904843 w 2987400"/>
                <a:gd name="connsiteY9" fmla="*/ 0 h 3156896"/>
                <a:gd name="connsiteX10" fmla="*/ 2987401 w 2987400"/>
                <a:gd name="connsiteY10" fmla="*/ 63044 h 3156896"/>
                <a:gd name="connsiteX11" fmla="*/ 2987401 w 2987400"/>
                <a:gd name="connsiteY11" fmla="*/ 726139 h 3156896"/>
                <a:gd name="connsiteX12" fmla="*/ 2986563 w 2987400"/>
                <a:gd name="connsiteY12" fmla="*/ 852245 h 3156896"/>
                <a:gd name="connsiteX13" fmla="*/ 2927624 w 2987400"/>
                <a:gd name="connsiteY13" fmla="*/ 2119540 h 3156896"/>
                <a:gd name="connsiteX14" fmla="*/ 2288889 w 2987400"/>
                <a:gd name="connsiteY14" fmla="*/ 3105822 h 3156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87400" h="3156896">
                  <a:moveTo>
                    <a:pt x="2288961" y="3105822"/>
                  </a:moveTo>
                  <a:cubicBezTo>
                    <a:pt x="2262327" y="3133909"/>
                    <a:pt x="2203364" y="3156897"/>
                    <a:pt x="2157945" y="3156897"/>
                  </a:cubicBezTo>
                  <a:lnTo>
                    <a:pt x="829432" y="3156897"/>
                  </a:lnTo>
                  <a:cubicBezTo>
                    <a:pt x="784013" y="3156897"/>
                    <a:pt x="725074" y="3133909"/>
                    <a:pt x="698416" y="3105822"/>
                  </a:cubicBezTo>
                  <a:cubicBezTo>
                    <a:pt x="698416" y="3105822"/>
                    <a:pt x="154443" y="2532451"/>
                    <a:pt x="59705" y="2119540"/>
                  </a:cubicBezTo>
                  <a:cubicBezTo>
                    <a:pt x="15076" y="1925145"/>
                    <a:pt x="838" y="852245"/>
                    <a:pt x="838" y="852245"/>
                  </a:cubicBezTo>
                  <a:cubicBezTo>
                    <a:pt x="359" y="817580"/>
                    <a:pt x="0" y="760804"/>
                    <a:pt x="0" y="726139"/>
                  </a:cubicBezTo>
                  <a:lnTo>
                    <a:pt x="0" y="63044"/>
                  </a:lnTo>
                  <a:cubicBezTo>
                    <a:pt x="0" y="28379"/>
                    <a:pt x="37163" y="0"/>
                    <a:pt x="82558" y="0"/>
                  </a:cubicBezTo>
                  <a:lnTo>
                    <a:pt x="2904843" y="0"/>
                  </a:lnTo>
                  <a:cubicBezTo>
                    <a:pt x="2950238" y="0"/>
                    <a:pt x="2987401" y="28379"/>
                    <a:pt x="2987401" y="63044"/>
                  </a:cubicBezTo>
                  <a:lnTo>
                    <a:pt x="2987401" y="726139"/>
                  </a:lnTo>
                  <a:cubicBezTo>
                    <a:pt x="2987401" y="760804"/>
                    <a:pt x="2987018" y="817580"/>
                    <a:pt x="2986563" y="852245"/>
                  </a:cubicBezTo>
                  <a:cubicBezTo>
                    <a:pt x="2986563" y="852245"/>
                    <a:pt x="2972206" y="1925145"/>
                    <a:pt x="2927624" y="2119540"/>
                  </a:cubicBezTo>
                  <a:cubicBezTo>
                    <a:pt x="2832838" y="2532451"/>
                    <a:pt x="2288889" y="3105822"/>
                    <a:pt x="2288889" y="3105822"/>
                  </a:cubicBezTo>
                  <a:close/>
                </a:path>
              </a:pathLst>
            </a:custGeom>
            <a:grpFill/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rgbClr val="FF4F25"/>
                </a:solidFill>
              </a:endParaRPr>
            </a:p>
          </p:txBody>
        </p:sp>
      </p:grp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07D5274E-1978-4694-86C3-FAA078BEC5D5}"/>
              </a:ext>
            </a:extLst>
          </p:cNvPr>
          <p:cNvSpPr/>
          <p:nvPr/>
        </p:nvSpPr>
        <p:spPr>
          <a:xfrm rot="2112658">
            <a:off x="4852948" y="1075542"/>
            <a:ext cx="2920586" cy="287668"/>
          </a:xfrm>
          <a:custGeom>
            <a:avLst/>
            <a:gdLst>
              <a:gd name="connsiteX0" fmla="*/ 3203200 w 3286332"/>
              <a:gd name="connsiteY0" fmla="*/ 112748 h 338281"/>
              <a:gd name="connsiteX1" fmla="*/ 2350604 w 3286332"/>
              <a:gd name="connsiteY1" fmla="*/ 112748 h 338281"/>
              <a:gd name="connsiteX2" fmla="*/ 2350604 w 3286332"/>
              <a:gd name="connsiteY2" fmla="*/ 62697 h 338281"/>
              <a:gd name="connsiteX3" fmla="*/ 2267543 w 3286332"/>
              <a:gd name="connsiteY3" fmla="*/ 0 h 338281"/>
              <a:gd name="connsiteX4" fmla="*/ 1018717 w 3286332"/>
              <a:gd name="connsiteY4" fmla="*/ 0 h 338281"/>
              <a:gd name="connsiteX5" fmla="*/ 935681 w 3286332"/>
              <a:gd name="connsiteY5" fmla="*/ 62697 h 338281"/>
              <a:gd name="connsiteX6" fmla="*/ 935681 w 3286332"/>
              <a:gd name="connsiteY6" fmla="*/ 112748 h 338281"/>
              <a:gd name="connsiteX7" fmla="*/ 83084 w 3286332"/>
              <a:gd name="connsiteY7" fmla="*/ 112748 h 338281"/>
              <a:gd name="connsiteX8" fmla="*/ 0 w 3286332"/>
              <a:gd name="connsiteY8" fmla="*/ 175463 h 338281"/>
              <a:gd name="connsiteX9" fmla="*/ 0 w 3286332"/>
              <a:gd name="connsiteY9" fmla="*/ 275566 h 338281"/>
              <a:gd name="connsiteX10" fmla="*/ 83084 w 3286332"/>
              <a:gd name="connsiteY10" fmla="*/ 338281 h 338281"/>
              <a:gd name="connsiteX11" fmla="*/ 3203296 w 3286332"/>
              <a:gd name="connsiteY11" fmla="*/ 338281 h 338281"/>
              <a:gd name="connsiteX12" fmla="*/ 3286332 w 3286332"/>
              <a:gd name="connsiteY12" fmla="*/ 275566 h 338281"/>
              <a:gd name="connsiteX13" fmla="*/ 3286332 w 3286332"/>
              <a:gd name="connsiteY13" fmla="*/ 175463 h 338281"/>
              <a:gd name="connsiteX14" fmla="*/ 3203272 w 3286332"/>
              <a:gd name="connsiteY14" fmla="*/ 112748 h 33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286332" h="338281">
                <a:moveTo>
                  <a:pt x="3203200" y="112748"/>
                </a:moveTo>
                <a:lnTo>
                  <a:pt x="2350604" y="112748"/>
                </a:lnTo>
                <a:lnTo>
                  <a:pt x="2350604" y="62697"/>
                </a:lnTo>
                <a:cubicBezTo>
                  <a:pt x="2350604" y="28233"/>
                  <a:pt x="2313202" y="0"/>
                  <a:pt x="2267543" y="0"/>
                </a:cubicBezTo>
                <a:lnTo>
                  <a:pt x="1018717" y="0"/>
                </a:lnTo>
                <a:cubicBezTo>
                  <a:pt x="973035" y="0"/>
                  <a:pt x="935681" y="28233"/>
                  <a:pt x="935681" y="62697"/>
                </a:cubicBezTo>
                <a:lnTo>
                  <a:pt x="935681" y="112748"/>
                </a:lnTo>
                <a:lnTo>
                  <a:pt x="83084" y="112748"/>
                </a:lnTo>
                <a:cubicBezTo>
                  <a:pt x="37402" y="112748"/>
                  <a:pt x="0" y="140944"/>
                  <a:pt x="0" y="175463"/>
                </a:cubicBezTo>
                <a:lnTo>
                  <a:pt x="0" y="275566"/>
                </a:lnTo>
                <a:cubicBezTo>
                  <a:pt x="0" y="310049"/>
                  <a:pt x="37402" y="338281"/>
                  <a:pt x="83084" y="338281"/>
                </a:cubicBezTo>
                <a:lnTo>
                  <a:pt x="3203296" y="338281"/>
                </a:lnTo>
                <a:cubicBezTo>
                  <a:pt x="3248978" y="338281"/>
                  <a:pt x="3286332" y="310049"/>
                  <a:pt x="3286332" y="275566"/>
                </a:cubicBezTo>
                <a:lnTo>
                  <a:pt x="3286332" y="175463"/>
                </a:lnTo>
                <a:cubicBezTo>
                  <a:pt x="3286308" y="140944"/>
                  <a:pt x="3248978" y="112748"/>
                  <a:pt x="3203272" y="112748"/>
                </a:cubicBezTo>
                <a:close/>
              </a:path>
            </a:pathLst>
          </a:custGeom>
          <a:solidFill>
            <a:srgbClr val="FF4215"/>
          </a:solidFill>
          <a:ln w="6638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4F25"/>
              </a:solidFill>
            </a:endParaRPr>
          </a:p>
        </p:txBody>
      </p:sp>
      <p:grpSp>
        <p:nvGrpSpPr>
          <p:cNvPr id="73" name="Graphic 39">
            <a:extLst>
              <a:ext uri="{FF2B5EF4-FFF2-40B4-BE49-F238E27FC236}">
                <a16:creationId xmlns:a16="http://schemas.microsoft.com/office/drawing/2014/main" id="{4BDAB460-386A-4F25-AE00-572BFA098171}"/>
              </a:ext>
            </a:extLst>
          </p:cNvPr>
          <p:cNvGrpSpPr/>
          <p:nvPr/>
        </p:nvGrpSpPr>
        <p:grpSpPr>
          <a:xfrm>
            <a:off x="5343989" y="4991209"/>
            <a:ext cx="5463048" cy="1585982"/>
            <a:chOff x="9044200" y="6479090"/>
            <a:chExt cx="5966464" cy="1797692"/>
          </a:xfrm>
          <a:solidFill>
            <a:schemeClr val="accent5">
              <a:lumMod val="75000"/>
            </a:schemeClr>
          </a:solidFill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850B10A-28D5-4EC6-B370-13D924293F3D}"/>
                </a:ext>
              </a:extLst>
            </p:cNvPr>
            <p:cNvSpPr/>
            <p:nvPr/>
          </p:nvSpPr>
          <p:spPr>
            <a:xfrm>
              <a:off x="9312262" y="6800596"/>
              <a:ext cx="1120155" cy="845520"/>
            </a:xfrm>
            <a:custGeom>
              <a:avLst/>
              <a:gdLst>
                <a:gd name="connsiteX0" fmla="*/ 0 w 1120155"/>
                <a:gd name="connsiteY0" fmla="*/ 422742 h 845520"/>
                <a:gd name="connsiteX1" fmla="*/ 560054 w 1120155"/>
                <a:gd name="connsiteY1" fmla="*/ 0 h 845520"/>
                <a:gd name="connsiteX2" fmla="*/ 1120156 w 1120155"/>
                <a:gd name="connsiteY2" fmla="*/ 422742 h 845520"/>
                <a:gd name="connsiteX3" fmla="*/ 560054 w 1120155"/>
                <a:gd name="connsiteY3" fmla="*/ 845521 h 845520"/>
                <a:gd name="connsiteX4" fmla="*/ 0 w 1120155"/>
                <a:gd name="connsiteY4" fmla="*/ 422742 h 845520"/>
                <a:gd name="connsiteX5" fmla="*/ 257964 w 1120155"/>
                <a:gd name="connsiteY5" fmla="*/ 194687 h 845520"/>
                <a:gd name="connsiteX6" fmla="*/ 132787 w 1120155"/>
                <a:gd name="connsiteY6" fmla="*/ 422724 h 845520"/>
                <a:gd name="connsiteX7" fmla="*/ 257964 w 1120155"/>
                <a:gd name="connsiteY7" fmla="*/ 650797 h 845520"/>
                <a:gd name="connsiteX8" fmla="*/ 560054 w 1120155"/>
                <a:gd name="connsiteY8" fmla="*/ 745235 h 845520"/>
                <a:gd name="connsiteX9" fmla="*/ 862216 w 1120155"/>
                <a:gd name="connsiteY9" fmla="*/ 650797 h 845520"/>
                <a:gd name="connsiteX10" fmla="*/ 987369 w 1120155"/>
                <a:gd name="connsiteY10" fmla="*/ 422724 h 845520"/>
                <a:gd name="connsiteX11" fmla="*/ 862216 w 1120155"/>
                <a:gd name="connsiteY11" fmla="*/ 194687 h 845520"/>
                <a:gd name="connsiteX12" fmla="*/ 560054 w 1120155"/>
                <a:gd name="connsiteY12" fmla="*/ 100213 h 845520"/>
                <a:gd name="connsiteX13" fmla="*/ 257964 w 1120155"/>
                <a:gd name="connsiteY13" fmla="*/ 194687 h 8455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20155" h="845520">
                  <a:moveTo>
                    <a:pt x="0" y="422742"/>
                  </a:moveTo>
                  <a:cubicBezTo>
                    <a:pt x="47" y="189241"/>
                    <a:pt x="250761" y="37"/>
                    <a:pt x="560054" y="0"/>
                  </a:cubicBezTo>
                  <a:cubicBezTo>
                    <a:pt x="869443" y="37"/>
                    <a:pt x="1120107" y="189224"/>
                    <a:pt x="1120156" y="422742"/>
                  </a:cubicBezTo>
                  <a:cubicBezTo>
                    <a:pt x="1120107" y="656224"/>
                    <a:pt x="869419" y="845466"/>
                    <a:pt x="560054" y="845521"/>
                  </a:cubicBezTo>
                  <a:cubicBezTo>
                    <a:pt x="250737" y="845466"/>
                    <a:pt x="47" y="656224"/>
                    <a:pt x="0" y="422742"/>
                  </a:cubicBezTo>
                  <a:close/>
                  <a:moveTo>
                    <a:pt x="257964" y="194687"/>
                  </a:moveTo>
                  <a:cubicBezTo>
                    <a:pt x="180503" y="253199"/>
                    <a:pt x="132834" y="333531"/>
                    <a:pt x="132787" y="422724"/>
                  </a:cubicBezTo>
                  <a:cubicBezTo>
                    <a:pt x="132834" y="511954"/>
                    <a:pt x="180503" y="592248"/>
                    <a:pt x="257964" y="650797"/>
                  </a:cubicBezTo>
                  <a:cubicBezTo>
                    <a:pt x="335496" y="709218"/>
                    <a:pt x="441888" y="745217"/>
                    <a:pt x="560054" y="745235"/>
                  </a:cubicBezTo>
                  <a:cubicBezTo>
                    <a:pt x="678267" y="745217"/>
                    <a:pt x="784707" y="709218"/>
                    <a:pt x="862216" y="650797"/>
                  </a:cubicBezTo>
                  <a:cubicBezTo>
                    <a:pt x="939629" y="592248"/>
                    <a:pt x="987345" y="511936"/>
                    <a:pt x="987369" y="422724"/>
                  </a:cubicBezTo>
                  <a:cubicBezTo>
                    <a:pt x="987321" y="333512"/>
                    <a:pt x="939629" y="253199"/>
                    <a:pt x="862216" y="194687"/>
                  </a:cubicBezTo>
                  <a:cubicBezTo>
                    <a:pt x="784707" y="136230"/>
                    <a:pt x="678267" y="100249"/>
                    <a:pt x="560054" y="100213"/>
                  </a:cubicBezTo>
                  <a:cubicBezTo>
                    <a:pt x="441888" y="100249"/>
                    <a:pt x="335496" y="136230"/>
                    <a:pt x="257964" y="194687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60CC0C6B-2200-4454-A074-2D3922FC942D}"/>
                </a:ext>
              </a:extLst>
            </p:cNvPr>
            <p:cNvSpPr/>
            <p:nvPr/>
          </p:nvSpPr>
          <p:spPr>
            <a:xfrm>
              <a:off x="9515861" y="6911563"/>
              <a:ext cx="422682" cy="315757"/>
            </a:xfrm>
            <a:custGeom>
              <a:avLst/>
              <a:gdLst>
                <a:gd name="connsiteX0" fmla="*/ 309696 w 422682"/>
                <a:gd name="connsiteY0" fmla="*/ 301358 h 315757"/>
                <a:gd name="connsiteX1" fmla="*/ 19786 w 422682"/>
                <a:gd name="connsiteY1" fmla="*/ 85821 h 315757"/>
                <a:gd name="connsiteX2" fmla="*/ 19092 w 422682"/>
                <a:gd name="connsiteY2" fmla="*/ 14938 h 315757"/>
                <a:gd name="connsiteX3" fmla="*/ 112993 w 422682"/>
                <a:gd name="connsiteY3" fmla="*/ 14408 h 315757"/>
                <a:gd name="connsiteX4" fmla="*/ 402855 w 422682"/>
                <a:gd name="connsiteY4" fmla="*/ 229981 h 315757"/>
                <a:gd name="connsiteX5" fmla="*/ 403597 w 422682"/>
                <a:gd name="connsiteY5" fmla="*/ 300847 h 315757"/>
                <a:gd name="connsiteX6" fmla="*/ 356239 w 422682"/>
                <a:gd name="connsiteY6" fmla="*/ 315758 h 315757"/>
                <a:gd name="connsiteX7" fmla="*/ 309696 w 422682"/>
                <a:gd name="connsiteY7" fmla="*/ 301358 h 315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2682" h="315757">
                  <a:moveTo>
                    <a:pt x="309696" y="301358"/>
                  </a:moveTo>
                  <a:lnTo>
                    <a:pt x="19786" y="85821"/>
                  </a:lnTo>
                  <a:cubicBezTo>
                    <a:pt x="-6322" y="66396"/>
                    <a:pt x="-6633" y="34655"/>
                    <a:pt x="19092" y="14938"/>
                  </a:cubicBezTo>
                  <a:cubicBezTo>
                    <a:pt x="44864" y="-4780"/>
                    <a:pt x="86861" y="-4999"/>
                    <a:pt x="112993" y="14408"/>
                  </a:cubicBezTo>
                  <a:lnTo>
                    <a:pt x="402855" y="229981"/>
                  </a:lnTo>
                  <a:cubicBezTo>
                    <a:pt x="429010" y="249407"/>
                    <a:pt x="429321" y="281111"/>
                    <a:pt x="403597" y="300847"/>
                  </a:cubicBezTo>
                  <a:cubicBezTo>
                    <a:pt x="390555" y="310787"/>
                    <a:pt x="373421" y="315758"/>
                    <a:pt x="356239" y="315758"/>
                  </a:cubicBezTo>
                  <a:cubicBezTo>
                    <a:pt x="339441" y="315758"/>
                    <a:pt x="322666" y="310970"/>
                    <a:pt x="309696" y="301358"/>
                  </a:cubicBez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D468ECFE-2A92-47CE-A983-416450E8B6E3}"/>
                </a:ext>
              </a:extLst>
            </p:cNvPr>
            <p:cNvSpPr/>
            <p:nvPr/>
          </p:nvSpPr>
          <p:spPr>
            <a:xfrm>
              <a:off x="9044200" y="6479090"/>
              <a:ext cx="431502" cy="175371"/>
            </a:xfrm>
            <a:custGeom>
              <a:avLst/>
              <a:gdLst>
                <a:gd name="connsiteX0" fmla="*/ 431502 w 431502"/>
                <a:gd name="connsiteY0" fmla="*/ 112712 h 175371"/>
                <a:gd name="connsiteX1" fmla="*/ 348466 w 431502"/>
                <a:gd name="connsiteY1" fmla="*/ 175372 h 175371"/>
                <a:gd name="connsiteX2" fmla="*/ 83037 w 431502"/>
                <a:gd name="connsiteY2" fmla="*/ 175372 h 175371"/>
                <a:gd name="connsiteX3" fmla="*/ 0 w 431502"/>
                <a:gd name="connsiteY3" fmla="*/ 112712 h 175371"/>
                <a:gd name="connsiteX4" fmla="*/ 0 w 431502"/>
                <a:gd name="connsiteY4" fmla="*/ 62678 h 175371"/>
                <a:gd name="connsiteX5" fmla="*/ 83037 w 431502"/>
                <a:gd name="connsiteY5" fmla="*/ 0 h 175371"/>
                <a:gd name="connsiteX6" fmla="*/ 348466 w 431502"/>
                <a:gd name="connsiteY6" fmla="*/ 0 h 175371"/>
                <a:gd name="connsiteX7" fmla="*/ 431502 w 431502"/>
                <a:gd name="connsiteY7" fmla="*/ 62678 h 175371"/>
                <a:gd name="connsiteX8" fmla="*/ 431502 w 431502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2" h="175371">
                  <a:moveTo>
                    <a:pt x="431502" y="112712"/>
                  </a:moveTo>
                  <a:cubicBezTo>
                    <a:pt x="431502" y="147176"/>
                    <a:pt x="394148" y="175372"/>
                    <a:pt x="348466" y="175372"/>
                  </a:cubicBezTo>
                  <a:lnTo>
                    <a:pt x="83037" y="175372"/>
                  </a:lnTo>
                  <a:cubicBezTo>
                    <a:pt x="37355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55" y="0"/>
                    <a:pt x="83037" y="0"/>
                  </a:cubicBezTo>
                  <a:lnTo>
                    <a:pt x="348466" y="0"/>
                  </a:lnTo>
                  <a:cubicBezTo>
                    <a:pt x="394148" y="0"/>
                    <a:pt x="431502" y="28196"/>
                    <a:pt x="431502" y="62678"/>
                  </a:cubicBezTo>
                  <a:lnTo>
                    <a:pt x="431502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72710035-F64D-4310-9E31-78F3339B03F8}"/>
                </a:ext>
              </a:extLst>
            </p:cNvPr>
            <p:cNvSpPr/>
            <p:nvPr/>
          </p:nvSpPr>
          <p:spPr>
            <a:xfrm>
              <a:off x="9656493" y="6479090"/>
              <a:ext cx="431573" cy="175371"/>
            </a:xfrm>
            <a:custGeom>
              <a:avLst/>
              <a:gdLst>
                <a:gd name="connsiteX0" fmla="*/ 431574 w 431573"/>
                <a:gd name="connsiteY0" fmla="*/ 112712 h 175371"/>
                <a:gd name="connsiteX1" fmla="*/ 348490 w 431573"/>
                <a:gd name="connsiteY1" fmla="*/ 175372 h 175371"/>
                <a:gd name="connsiteX2" fmla="*/ 83037 w 431573"/>
                <a:gd name="connsiteY2" fmla="*/ 175372 h 175371"/>
                <a:gd name="connsiteX3" fmla="*/ 0 w 431573"/>
                <a:gd name="connsiteY3" fmla="*/ 112712 h 175371"/>
                <a:gd name="connsiteX4" fmla="*/ 0 w 431573"/>
                <a:gd name="connsiteY4" fmla="*/ 62678 h 175371"/>
                <a:gd name="connsiteX5" fmla="*/ 83037 w 431573"/>
                <a:gd name="connsiteY5" fmla="*/ 0 h 175371"/>
                <a:gd name="connsiteX6" fmla="*/ 348490 w 431573"/>
                <a:gd name="connsiteY6" fmla="*/ 0 h 175371"/>
                <a:gd name="connsiteX7" fmla="*/ 431574 w 431573"/>
                <a:gd name="connsiteY7" fmla="*/ 62678 h 175371"/>
                <a:gd name="connsiteX8" fmla="*/ 431574 w 43157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73" h="175371">
                  <a:moveTo>
                    <a:pt x="431574" y="112712"/>
                  </a:moveTo>
                  <a:cubicBezTo>
                    <a:pt x="431574" y="147176"/>
                    <a:pt x="394172" y="175372"/>
                    <a:pt x="348490" y="175372"/>
                  </a:cubicBezTo>
                  <a:lnTo>
                    <a:pt x="83037" y="175372"/>
                  </a:lnTo>
                  <a:cubicBezTo>
                    <a:pt x="37426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402" y="0"/>
                    <a:pt x="83037" y="0"/>
                  </a:cubicBezTo>
                  <a:lnTo>
                    <a:pt x="348490" y="0"/>
                  </a:lnTo>
                  <a:cubicBezTo>
                    <a:pt x="394148" y="0"/>
                    <a:pt x="431574" y="28196"/>
                    <a:pt x="431574" y="62678"/>
                  </a:cubicBezTo>
                  <a:lnTo>
                    <a:pt x="431574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62F9DB89-F0D8-4425-A2A7-FBD6B56CF8C1}"/>
                </a:ext>
              </a:extLst>
            </p:cNvPr>
            <p:cNvSpPr/>
            <p:nvPr/>
          </p:nvSpPr>
          <p:spPr>
            <a:xfrm>
              <a:off x="10268928" y="6479090"/>
              <a:ext cx="431503" cy="175371"/>
            </a:xfrm>
            <a:custGeom>
              <a:avLst/>
              <a:gdLst>
                <a:gd name="connsiteX0" fmla="*/ 431503 w 431503"/>
                <a:gd name="connsiteY0" fmla="*/ 112712 h 175371"/>
                <a:gd name="connsiteX1" fmla="*/ 348490 w 431503"/>
                <a:gd name="connsiteY1" fmla="*/ 175372 h 175371"/>
                <a:gd name="connsiteX2" fmla="*/ 83037 w 431503"/>
                <a:gd name="connsiteY2" fmla="*/ 175372 h 175371"/>
                <a:gd name="connsiteX3" fmla="*/ 0 w 431503"/>
                <a:gd name="connsiteY3" fmla="*/ 112712 h 175371"/>
                <a:gd name="connsiteX4" fmla="*/ 0 w 431503"/>
                <a:gd name="connsiteY4" fmla="*/ 62678 h 175371"/>
                <a:gd name="connsiteX5" fmla="*/ 83037 w 431503"/>
                <a:gd name="connsiteY5" fmla="*/ 0 h 175371"/>
                <a:gd name="connsiteX6" fmla="*/ 348490 w 431503"/>
                <a:gd name="connsiteY6" fmla="*/ 0 h 175371"/>
                <a:gd name="connsiteX7" fmla="*/ 431503 w 431503"/>
                <a:gd name="connsiteY7" fmla="*/ 62678 h 175371"/>
                <a:gd name="connsiteX8" fmla="*/ 431503 w 431503"/>
                <a:gd name="connsiteY8" fmla="*/ 112712 h 17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503" h="175371">
                  <a:moveTo>
                    <a:pt x="431503" y="112712"/>
                  </a:moveTo>
                  <a:cubicBezTo>
                    <a:pt x="431503" y="147176"/>
                    <a:pt x="394149" y="175372"/>
                    <a:pt x="348490" y="175372"/>
                  </a:cubicBezTo>
                  <a:lnTo>
                    <a:pt x="83037" y="175372"/>
                  </a:lnTo>
                  <a:cubicBezTo>
                    <a:pt x="37379" y="175372"/>
                    <a:pt x="0" y="147176"/>
                    <a:pt x="0" y="112712"/>
                  </a:cubicBezTo>
                  <a:lnTo>
                    <a:pt x="0" y="62678"/>
                  </a:lnTo>
                  <a:cubicBezTo>
                    <a:pt x="0" y="28196"/>
                    <a:pt x="37379" y="0"/>
                    <a:pt x="83037" y="0"/>
                  </a:cubicBezTo>
                  <a:lnTo>
                    <a:pt x="348490" y="0"/>
                  </a:lnTo>
                  <a:cubicBezTo>
                    <a:pt x="394149" y="0"/>
                    <a:pt x="431503" y="28196"/>
                    <a:pt x="431503" y="62678"/>
                  </a:cubicBezTo>
                  <a:lnTo>
                    <a:pt x="431503" y="112712"/>
                  </a:lnTo>
                  <a:close/>
                </a:path>
              </a:pathLst>
            </a:custGeom>
            <a:solidFill>
              <a:schemeClr val="bg1"/>
            </a:solidFill>
            <a:ln w="66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81" name="Rectangle: Top Corners Rounded 80">
            <a:extLst>
              <a:ext uri="{FF2B5EF4-FFF2-40B4-BE49-F238E27FC236}">
                <a16:creationId xmlns:a16="http://schemas.microsoft.com/office/drawing/2014/main" id="{45157B3E-72E3-44BE-8424-A970ACDDEAA1}"/>
              </a:ext>
            </a:extLst>
          </p:cNvPr>
          <p:cNvSpPr/>
          <p:nvPr/>
        </p:nvSpPr>
        <p:spPr>
          <a:xfrm rot="10800000" flipV="1">
            <a:off x="5130294" y="2455627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solidFill>
            <a:srgbClr val="FF42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>
                <a:solidFill>
                  <a:schemeClr val="bg1"/>
                </a:solidFill>
              </a:rPr>
              <a:t>ㅣ</a:t>
            </a:r>
            <a:endParaRPr lang="en-US" sz="11500" b="1" dirty="0">
              <a:solidFill>
                <a:schemeClr val="bg1"/>
              </a:solidFill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3A10DABF-FCB7-4A6C-8DE1-8997DD1B93A2}"/>
              </a:ext>
            </a:extLst>
          </p:cNvPr>
          <p:cNvSpPr/>
          <p:nvPr/>
        </p:nvSpPr>
        <p:spPr>
          <a:xfrm rot="10800000" flipV="1">
            <a:off x="5130293" y="2423005"/>
            <a:ext cx="1872036" cy="1819678"/>
          </a:xfrm>
          <a:prstGeom prst="round2SameRect">
            <a:avLst>
              <a:gd name="adj1" fmla="val 0"/>
              <a:gd name="adj2" fmla="val 35616"/>
            </a:avLst>
          </a:prstGeom>
          <a:gradFill>
            <a:gsLst>
              <a:gs pos="0">
                <a:srgbClr val="FFE5FF"/>
              </a:gs>
              <a:gs pos="70000">
                <a:srgbClr val="FDADA5"/>
              </a:gs>
              <a:gs pos="100000">
                <a:srgbClr val="FF7F6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500" b="1" dirty="0">
                <a:solidFill>
                  <a:srgbClr val="FF572F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지</a:t>
            </a:r>
            <a:endParaRPr lang="en-US" sz="11500" b="1" dirty="0">
              <a:solidFill>
                <a:srgbClr val="FF572F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4" name="Rectangle: Top Corners Rounded 83">
            <a:extLst>
              <a:ext uri="{FF2B5EF4-FFF2-40B4-BE49-F238E27FC236}">
                <a16:creationId xmlns:a16="http://schemas.microsoft.com/office/drawing/2014/main" id="{9D870969-5DFA-452D-93E9-ADF4A3FB8D03}"/>
              </a:ext>
            </a:extLst>
          </p:cNvPr>
          <p:cNvSpPr/>
          <p:nvPr/>
        </p:nvSpPr>
        <p:spPr>
          <a:xfrm rot="10800000" flipV="1">
            <a:off x="911352" y="425371"/>
            <a:ext cx="2182535" cy="2368130"/>
          </a:xfrm>
          <a:prstGeom prst="round2SameRect">
            <a:avLst>
              <a:gd name="adj1" fmla="val 50000"/>
              <a:gd name="adj2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b="1" dirty="0">
                <a:solidFill>
                  <a:srgbClr val="FF5050"/>
                </a:solidFill>
                <a:latin typeface="NanumBarunGothic" panose="020B0603020101020101" pitchFamily="34" charset="-127"/>
                <a:ea typeface="NanumBarunGothic" panose="020B0603020101020101" pitchFamily="34" charset="-127"/>
              </a:rPr>
              <a:t>ㅈ</a:t>
            </a:r>
            <a:endParaRPr lang="en-US" sz="19900" b="1" dirty="0">
              <a:solidFill>
                <a:srgbClr val="FF5050"/>
              </a:solidFill>
              <a:latin typeface="NanumBarunGothic" panose="020B0603020101020101" pitchFamily="34" charset="-127"/>
              <a:ea typeface="NanumBarunGothic" panose="020B0603020101020101" pitchFamily="34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2DBD6C76-024F-40E1-B363-84999F82D80B}"/>
              </a:ext>
            </a:extLst>
          </p:cNvPr>
          <p:cNvSpPr txBox="1"/>
          <p:nvPr/>
        </p:nvSpPr>
        <p:spPr>
          <a:xfrm>
            <a:off x="84220" y="-23876"/>
            <a:ext cx="4367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ㅈ</a:t>
            </a:r>
            <a:r>
              <a:rPr lang="en-US" altLang="ko-KR" dirty="0"/>
              <a:t>”</a:t>
            </a:r>
            <a:r>
              <a:rPr lang="ko-KR" altLang="en-US" dirty="0"/>
              <a:t>이 </a:t>
            </a:r>
            <a:r>
              <a:rPr lang="en-US" altLang="ko-KR" dirty="0"/>
              <a:t>“</a:t>
            </a:r>
            <a:r>
              <a:rPr lang="ko-KR" altLang="en-US" dirty="0"/>
              <a:t>ㅣ</a:t>
            </a:r>
            <a:r>
              <a:rPr lang="en-US" altLang="ko-KR" dirty="0"/>
              <a:t>“</a:t>
            </a:r>
            <a:r>
              <a:rPr lang="ko-KR" altLang="en-US" dirty="0"/>
              <a:t>를 만나면 무엇이 될까요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FF3F6E-B440-4471-B0BB-90147CE4904F}"/>
              </a:ext>
            </a:extLst>
          </p:cNvPr>
          <p:cNvSpPr/>
          <p:nvPr/>
        </p:nvSpPr>
        <p:spPr>
          <a:xfrm>
            <a:off x="9836868" y="13649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https://pixabay.com/images/id-1851077/</a:t>
            </a:r>
          </a:p>
        </p:txBody>
      </p:sp>
    </p:spTree>
    <p:extLst>
      <p:ext uri="{BB962C8B-B14F-4D97-AF65-F5344CB8AC3E}">
        <p14:creationId xmlns:p14="http://schemas.microsoft.com/office/powerpoint/2010/main" val="39092284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pat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6823 -2.22222E-6 C 0.24362 -2.22222E-6 0.33659 0.06644 0.33659 0.12037 L 0.33659 0.24097 " pathEditMode="relative" rAng="0" ptsTypes="AAAA">
                                      <p:cBhvr>
                                        <p:cTn id="15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23" y="12037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49" presetClass="exit" presetSubtype="0" ac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71" grpId="0" animBg="1"/>
      <p:bldP spid="71" grpId="1" animBg="1"/>
      <p:bldP spid="83" grpId="0" animBg="1"/>
      <p:bldP spid="84" grpId="0"/>
      <p:bldP spid="84" grpId="1"/>
      <p:bldP spid="84" grpId="2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637" y="2647950"/>
            <a:ext cx="1696079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지</a:t>
            </a:r>
          </a:p>
        </p:txBody>
      </p:sp>
      <p:sp>
        <p:nvSpPr>
          <p:cNvPr id="3" name="타원 2"/>
          <p:cNvSpPr/>
          <p:nvPr/>
        </p:nvSpPr>
        <p:spPr>
          <a:xfrm>
            <a:off x="1976813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지</a:t>
            </a:r>
          </a:p>
        </p:txBody>
      </p:sp>
      <p:sp>
        <p:nvSpPr>
          <p:cNvPr id="4" name="타원 3"/>
          <p:cNvSpPr/>
          <p:nvPr/>
        </p:nvSpPr>
        <p:spPr>
          <a:xfrm>
            <a:off x="4491037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지</a:t>
            </a:r>
          </a:p>
        </p:txBody>
      </p:sp>
      <p:sp>
        <p:nvSpPr>
          <p:cNvPr id="5" name="타원 4"/>
          <p:cNvSpPr/>
          <p:nvPr/>
        </p:nvSpPr>
        <p:spPr>
          <a:xfrm>
            <a:off x="7881060" y="1504950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지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339051-B03E-44DD-B44A-E2D7149B3CC6}"/>
              </a:ext>
            </a:extLst>
          </p:cNvPr>
          <p:cNvSpPr/>
          <p:nvPr/>
        </p:nvSpPr>
        <p:spPr>
          <a:xfrm>
            <a:off x="9836868" y="24063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https://pixabay.com/images/id-1117433/</a:t>
            </a:r>
          </a:p>
        </p:txBody>
      </p:sp>
      <p:pic>
        <p:nvPicPr>
          <p:cNvPr id="4" name="Picture 3" descr="A picture containing computer&#10;&#10;Description automatically generated">
            <a:extLst>
              <a:ext uri="{FF2B5EF4-FFF2-40B4-BE49-F238E27FC236}">
                <a16:creationId xmlns:a16="http://schemas.microsoft.com/office/drawing/2014/main" id="{B2424031-2047-4F68-96AF-A417D01473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71"/>
          <a:stretch/>
        </p:blipFill>
        <p:spPr>
          <a:xfrm>
            <a:off x="-8594" y="2570748"/>
            <a:ext cx="12192000" cy="42872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BEFD71-32FF-4418-A0B1-7412345073D6}"/>
              </a:ext>
            </a:extLst>
          </p:cNvPr>
          <p:cNvSpPr/>
          <p:nvPr/>
        </p:nvSpPr>
        <p:spPr>
          <a:xfrm>
            <a:off x="0" y="-12032"/>
            <a:ext cx="12192000" cy="6870032"/>
          </a:xfrm>
          <a:prstGeom prst="rect">
            <a:avLst/>
          </a:prstGeom>
          <a:solidFill>
            <a:schemeClr val="tx1">
              <a:lumMod val="50000"/>
              <a:lumOff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lowchart: Manual Operation 48">
            <a:extLst>
              <a:ext uri="{FF2B5EF4-FFF2-40B4-BE49-F238E27FC236}">
                <a16:creationId xmlns:a16="http://schemas.microsoft.com/office/drawing/2014/main" id="{E6F918BE-5A2D-48D0-9144-DB46A1662280}"/>
              </a:ext>
            </a:extLst>
          </p:cNvPr>
          <p:cNvSpPr/>
          <p:nvPr/>
        </p:nvSpPr>
        <p:spPr>
          <a:xfrm rot="10800000">
            <a:off x="5452177" y="6139438"/>
            <a:ext cx="1445748" cy="701841"/>
          </a:xfrm>
          <a:prstGeom prst="flowChartManualOperati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A99BE32-40A2-4B26-B5E4-C836B8C5D340}"/>
              </a:ext>
            </a:extLst>
          </p:cNvPr>
          <p:cNvSpPr/>
          <p:nvPr/>
        </p:nvSpPr>
        <p:spPr>
          <a:xfrm>
            <a:off x="6050424" y="1059116"/>
            <a:ext cx="211863" cy="51144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FA18D536-A2CA-469D-AA02-949A307FB323}"/>
              </a:ext>
            </a:extLst>
          </p:cNvPr>
          <p:cNvSpPr/>
          <p:nvPr/>
        </p:nvSpPr>
        <p:spPr>
          <a:xfrm>
            <a:off x="6049483" y="29577"/>
            <a:ext cx="1945392" cy="2138019"/>
          </a:xfrm>
          <a:prstGeom prst="blockArc">
            <a:avLst>
              <a:gd name="adj1" fmla="val 10799998"/>
              <a:gd name="adj2" fmla="val 172434"/>
              <a:gd name="adj3" fmla="val 1079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4EA3C526-688F-461B-936B-778DD896A34B}"/>
              </a:ext>
            </a:extLst>
          </p:cNvPr>
          <p:cNvSpPr/>
          <p:nvPr/>
        </p:nvSpPr>
        <p:spPr>
          <a:xfrm>
            <a:off x="6066901" y="2721648"/>
            <a:ext cx="2556851" cy="2138019"/>
          </a:xfrm>
          <a:prstGeom prst="blockArc">
            <a:avLst>
              <a:gd name="adj1" fmla="val 10800000"/>
              <a:gd name="adj2" fmla="val 128800"/>
              <a:gd name="adj3" fmla="val 947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8E0F7A94-343F-47B8-8A60-1F061B2CCAB1}"/>
              </a:ext>
            </a:extLst>
          </p:cNvPr>
          <p:cNvSpPr/>
          <p:nvPr/>
        </p:nvSpPr>
        <p:spPr>
          <a:xfrm>
            <a:off x="4314672" y="1060989"/>
            <a:ext cx="1945392" cy="2138019"/>
          </a:xfrm>
          <a:prstGeom prst="blockArc">
            <a:avLst>
              <a:gd name="adj1" fmla="val 10800000"/>
              <a:gd name="adj2" fmla="val 128800"/>
              <a:gd name="adj3" fmla="val 947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Block Arc 53">
            <a:extLst>
              <a:ext uri="{FF2B5EF4-FFF2-40B4-BE49-F238E27FC236}">
                <a16:creationId xmlns:a16="http://schemas.microsoft.com/office/drawing/2014/main" id="{54CCC14D-85C7-482F-AEAB-9519C8C873D2}"/>
              </a:ext>
            </a:extLst>
          </p:cNvPr>
          <p:cNvSpPr/>
          <p:nvPr/>
        </p:nvSpPr>
        <p:spPr>
          <a:xfrm>
            <a:off x="3668006" y="3425620"/>
            <a:ext cx="2594599" cy="2146643"/>
          </a:xfrm>
          <a:prstGeom prst="blockArc">
            <a:avLst>
              <a:gd name="adj1" fmla="val 10800000"/>
              <a:gd name="adj2" fmla="val 128800"/>
              <a:gd name="adj3" fmla="val 947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D642CD0-2627-4685-9111-5D362D8B0A18}"/>
              </a:ext>
            </a:extLst>
          </p:cNvPr>
          <p:cNvSpPr/>
          <p:nvPr/>
        </p:nvSpPr>
        <p:spPr>
          <a:xfrm>
            <a:off x="7297636" y="1283454"/>
            <a:ext cx="1214010" cy="116394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F08388-5634-4372-A003-CAA9380CF136}"/>
              </a:ext>
            </a:extLst>
          </p:cNvPr>
          <p:cNvGrpSpPr/>
          <p:nvPr/>
        </p:nvGrpSpPr>
        <p:grpSpPr>
          <a:xfrm>
            <a:off x="7141531" y="901220"/>
            <a:ext cx="1526221" cy="895342"/>
            <a:chOff x="7214483" y="900292"/>
            <a:chExt cx="1526221" cy="895342"/>
          </a:xfrm>
        </p:grpSpPr>
        <p:sp>
          <p:nvSpPr>
            <p:cNvPr id="65" name="Flowchart: Manual Operation 16">
              <a:extLst>
                <a:ext uri="{FF2B5EF4-FFF2-40B4-BE49-F238E27FC236}">
                  <a16:creationId xmlns:a16="http://schemas.microsoft.com/office/drawing/2014/main" id="{ABAAB778-E875-4C42-AA94-486589961F8F}"/>
                </a:ext>
              </a:extLst>
            </p:cNvPr>
            <p:cNvSpPr/>
            <p:nvPr/>
          </p:nvSpPr>
          <p:spPr>
            <a:xfrm rot="10800000">
              <a:off x="7214483" y="1143108"/>
              <a:ext cx="1526221" cy="65252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3046 w 10000"/>
                <a:gd name="connsiteY3" fmla="*/ 9538 h 10000"/>
                <a:gd name="connsiteX4" fmla="*/ 0 w 10000"/>
                <a:gd name="connsiteY4" fmla="*/ 0 h 10000"/>
                <a:gd name="connsiteX0" fmla="*/ 0 w 10000"/>
                <a:gd name="connsiteY0" fmla="*/ 0 h 9538"/>
                <a:gd name="connsiteX1" fmla="*/ 10000 w 10000"/>
                <a:gd name="connsiteY1" fmla="*/ 0 h 9538"/>
                <a:gd name="connsiteX2" fmla="*/ 6471 w 10000"/>
                <a:gd name="connsiteY2" fmla="*/ 9538 h 9538"/>
                <a:gd name="connsiteX3" fmla="*/ 3046 w 10000"/>
                <a:gd name="connsiteY3" fmla="*/ 9538 h 9538"/>
                <a:gd name="connsiteX4" fmla="*/ 0 w 10000"/>
                <a:gd name="connsiteY4" fmla="*/ 0 h 9538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046 w 10000"/>
                <a:gd name="connsiteY3" fmla="*/ 10000 h 10161"/>
                <a:gd name="connsiteX4" fmla="*/ 0 w 10000"/>
                <a:gd name="connsiteY4" fmla="*/ 0 h 10161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2805 w 10000"/>
                <a:gd name="connsiteY3" fmla="*/ 10162 h 10162"/>
                <a:gd name="connsiteX4" fmla="*/ 0 w 10000"/>
                <a:gd name="connsiteY4" fmla="*/ 0 h 10162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288 w 10000"/>
                <a:gd name="connsiteY3" fmla="*/ 10001 h 10161"/>
                <a:gd name="connsiteX4" fmla="*/ 0 w 10000"/>
                <a:gd name="connsiteY4" fmla="*/ 0 h 10161"/>
                <a:gd name="connsiteX0" fmla="*/ 0 w 10000"/>
                <a:gd name="connsiteY0" fmla="*/ 0 h 10485"/>
                <a:gd name="connsiteX1" fmla="*/ 10000 w 10000"/>
                <a:gd name="connsiteY1" fmla="*/ 0 h 10485"/>
                <a:gd name="connsiteX2" fmla="*/ 6793 w 10000"/>
                <a:gd name="connsiteY2" fmla="*/ 10161 h 10485"/>
                <a:gd name="connsiteX3" fmla="*/ 3368 w 10000"/>
                <a:gd name="connsiteY3" fmla="*/ 10485 h 10485"/>
                <a:gd name="connsiteX4" fmla="*/ 0 w 10000"/>
                <a:gd name="connsiteY4" fmla="*/ 0 h 10485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3448 w 10000"/>
                <a:gd name="connsiteY3" fmla="*/ 10162 h 10162"/>
                <a:gd name="connsiteX4" fmla="*/ 0 w 10000"/>
                <a:gd name="connsiteY4" fmla="*/ 0 h 1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62">
                  <a:moveTo>
                    <a:pt x="0" y="0"/>
                  </a:moveTo>
                  <a:lnTo>
                    <a:pt x="10000" y="0"/>
                  </a:lnTo>
                  <a:lnTo>
                    <a:pt x="6793" y="10161"/>
                  </a:lnTo>
                  <a:lnTo>
                    <a:pt x="3448" y="1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: Top Corners Rounded 65">
              <a:extLst>
                <a:ext uri="{FF2B5EF4-FFF2-40B4-BE49-F238E27FC236}">
                  <a16:creationId xmlns:a16="http://schemas.microsoft.com/office/drawing/2014/main" id="{68A86652-8F7F-4C51-BC2C-7FEF7BE1526D}"/>
                </a:ext>
              </a:extLst>
            </p:cNvPr>
            <p:cNvSpPr/>
            <p:nvPr/>
          </p:nvSpPr>
          <p:spPr>
            <a:xfrm>
              <a:off x="7778451" y="900292"/>
              <a:ext cx="355755" cy="240817"/>
            </a:xfrm>
            <a:prstGeom prst="round2SameRect">
              <a:avLst/>
            </a:prstGeom>
            <a:solidFill>
              <a:srgbClr val="FFDE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A7194534-CF39-4384-8622-BD365209541A}"/>
              </a:ext>
            </a:extLst>
          </p:cNvPr>
          <p:cNvSpPr/>
          <p:nvPr/>
        </p:nvSpPr>
        <p:spPr>
          <a:xfrm>
            <a:off x="7944257" y="4073353"/>
            <a:ext cx="1214010" cy="12395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Flowchart: Manual Operation 16">
            <a:extLst>
              <a:ext uri="{FF2B5EF4-FFF2-40B4-BE49-F238E27FC236}">
                <a16:creationId xmlns:a16="http://schemas.microsoft.com/office/drawing/2014/main" id="{CCB26EF1-F2FB-4118-BDFB-71BC28937829}"/>
              </a:ext>
            </a:extLst>
          </p:cNvPr>
          <p:cNvSpPr/>
          <p:nvPr/>
        </p:nvSpPr>
        <p:spPr>
          <a:xfrm rot="10800000">
            <a:off x="7809417" y="3960689"/>
            <a:ext cx="1526221" cy="65252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304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9538"/>
              <a:gd name="connsiteX1" fmla="*/ 10000 w 10000"/>
              <a:gd name="connsiteY1" fmla="*/ 0 h 9538"/>
              <a:gd name="connsiteX2" fmla="*/ 6471 w 10000"/>
              <a:gd name="connsiteY2" fmla="*/ 9538 h 9538"/>
              <a:gd name="connsiteX3" fmla="*/ 3046 w 10000"/>
              <a:gd name="connsiteY3" fmla="*/ 9538 h 9538"/>
              <a:gd name="connsiteX4" fmla="*/ 0 w 10000"/>
              <a:gd name="connsiteY4" fmla="*/ 0 h 9538"/>
              <a:gd name="connsiteX0" fmla="*/ 0 w 10000"/>
              <a:gd name="connsiteY0" fmla="*/ 0 h 10161"/>
              <a:gd name="connsiteX1" fmla="*/ 10000 w 10000"/>
              <a:gd name="connsiteY1" fmla="*/ 0 h 10161"/>
              <a:gd name="connsiteX2" fmla="*/ 6793 w 10000"/>
              <a:gd name="connsiteY2" fmla="*/ 10161 h 10161"/>
              <a:gd name="connsiteX3" fmla="*/ 3046 w 10000"/>
              <a:gd name="connsiteY3" fmla="*/ 10000 h 10161"/>
              <a:gd name="connsiteX4" fmla="*/ 0 w 10000"/>
              <a:gd name="connsiteY4" fmla="*/ 0 h 10161"/>
              <a:gd name="connsiteX0" fmla="*/ 0 w 10000"/>
              <a:gd name="connsiteY0" fmla="*/ 0 h 10162"/>
              <a:gd name="connsiteX1" fmla="*/ 10000 w 10000"/>
              <a:gd name="connsiteY1" fmla="*/ 0 h 10162"/>
              <a:gd name="connsiteX2" fmla="*/ 6793 w 10000"/>
              <a:gd name="connsiteY2" fmla="*/ 10161 h 10162"/>
              <a:gd name="connsiteX3" fmla="*/ 2805 w 10000"/>
              <a:gd name="connsiteY3" fmla="*/ 10162 h 10162"/>
              <a:gd name="connsiteX4" fmla="*/ 0 w 10000"/>
              <a:gd name="connsiteY4" fmla="*/ 0 h 10162"/>
              <a:gd name="connsiteX0" fmla="*/ 0 w 10000"/>
              <a:gd name="connsiteY0" fmla="*/ 0 h 10161"/>
              <a:gd name="connsiteX1" fmla="*/ 10000 w 10000"/>
              <a:gd name="connsiteY1" fmla="*/ 0 h 10161"/>
              <a:gd name="connsiteX2" fmla="*/ 6793 w 10000"/>
              <a:gd name="connsiteY2" fmla="*/ 10161 h 10161"/>
              <a:gd name="connsiteX3" fmla="*/ 3288 w 10000"/>
              <a:gd name="connsiteY3" fmla="*/ 10001 h 10161"/>
              <a:gd name="connsiteX4" fmla="*/ 0 w 10000"/>
              <a:gd name="connsiteY4" fmla="*/ 0 h 10161"/>
              <a:gd name="connsiteX0" fmla="*/ 0 w 10000"/>
              <a:gd name="connsiteY0" fmla="*/ 0 h 10485"/>
              <a:gd name="connsiteX1" fmla="*/ 10000 w 10000"/>
              <a:gd name="connsiteY1" fmla="*/ 0 h 10485"/>
              <a:gd name="connsiteX2" fmla="*/ 6793 w 10000"/>
              <a:gd name="connsiteY2" fmla="*/ 10161 h 10485"/>
              <a:gd name="connsiteX3" fmla="*/ 3368 w 10000"/>
              <a:gd name="connsiteY3" fmla="*/ 10485 h 10485"/>
              <a:gd name="connsiteX4" fmla="*/ 0 w 10000"/>
              <a:gd name="connsiteY4" fmla="*/ 0 h 10485"/>
              <a:gd name="connsiteX0" fmla="*/ 0 w 10000"/>
              <a:gd name="connsiteY0" fmla="*/ 0 h 10162"/>
              <a:gd name="connsiteX1" fmla="*/ 10000 w 10000"/>
              <a:gd name="connsiteY1" fmla="*/ 0 h 10162"/>
              <a:gd name="connsiteX2" fmla="*/ 6793 w 10000"/>
              <a:gd name="connsiteY2" fmla="*/ 10161 h 10162"/>
              <a:gd name="connsiteX3" fmla="*/ 3448 w 10000"/>
              <a:gd name="connsiteY3" fmla="*/ 10162 h 10162"/>
              <a:gd name="connsiteX4" fmla="*/ 0 w 10000"/>
              <a:gd name="connsiteY4" fmla="*/ 0 h 10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62">
                <a:moveTo>
                  <a:pt x="0" y="0"/>
                </a:moveTo>
                <a:lnTo>
                  <a:pt x="10000" y="0"/>
                </a:lnTo>
                <a:lnTo>
                  <a:pt x="6793" y="10161"/>
                </a:lnTo>
                <a:lnTo>
                  <a:pt x="3448" y="10162"/>
                </a:lnTo>
                <a:lnTo>
                  <a:pt x="0" y="0"/>
                </a:lnTo>
                <a:close/>
              </a:path>
            </a:pathLst>
          </a:custGeom>
          <a:solidFill>
            <a:srgbClr val="004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8067C5F7-B62D-40D3-9F68-25F5127D9D8C}"/>
              </a:ext>
            </a:extLst>
          </p:cNvPr>
          <p:cNvSpPr/>
          <p:nvPr/>
        </p:nvSpPr>
        <p:spPr>
          <a:xfrm>
            <a:off x="8373385" y="3717873"/>
            <a:ext cx="355755" cy="240817"/>
          </a:xfrm>
          <a:prstGeom prst="round2Same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160AA96-8CE8-4E95-A3D8-730D44694730}"/>
              </a:ext>
            </a:extLst>
          </p:cNvPr>
          <p:cNvSpPr/>
          <p:nvPr/>
        </p:nvSpPr>
        <p:spPr>
          <a:xfrm>
            <a:off x="3191836" y="4715890"/>
            <a:ext cx="1214010" cy="12395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B0EF6D7-6C49-4DDE-9B85-44CB8EF5EB2A}"/>
              </a:ext>
            </a:extLst>
          </p:cNvPr>
          <p:cNvGrpSpPr/>
          <p:nvPr/>
        </p:nvGrpSpPr>
        <p:grpSpPr>
          <a:xfrm>
            <a:off x="3056996" y="4351429"/>
            <a:ext cx="1526221" cy="895342"/>
            <a:chOff x="7090549" y="1218884"/>
            <a:chExt cx="1526221" cy="895342"/>
          </a:xfrm>
        </p:grpSpPr>
        <p:sp>
          <p:nvSpPr>
            <p:cNvPr id="71" name="Flowchart: Manual Operation 16">
              <a:extLst>
                <a:ext uri="{FF2B5EF4-FFF2-40B4-BE49-F238E27FC236}">
                  <a16:creationId xmlns:a16="http://schemas.microsoft.com/office/drawing/2014/main" id="{E1954B76-0C7A-4760-97FC-1D5218909019}"/>
                </a:ext>
              </a:extLst>
            </p:cNvPr>
            <p:cNvSpPr/>
            <p:nvPr/>
          </p:nvSpPr>
          <p:spPr>
            <a:xfrm rot="10800000">
              <a:off x="7090549" y="1461700"/>
              <a:ext cx="1526221" cy="65252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3046 w 10000"/>
                <a:gd name="connsiteY3" fmla="*/ 9538 h 10000"/>
                <a:gd name="connsiteX4" fmla="*/ 0 w 10000"/>
                <a:gd name="connsiteY4" fmla="*/ 0 h 10000"/>
                <a:gd name="connsiteX0" fmla="*/ 0 w 10000"/>
                <a:gd name="connsiteY0" fmla="*/ 0 h 9538"/>
                <a:gd name="connsiteX1" fmla="*/ 10000 w 10000"/>
                <a:gd name="connsiteY1" fmla="*/ 0 h 9538"/>
                <a:gd name="connsiteX2" fmla="*/ 6471 w 10000"/>
                <a:gd name="connsiteY2" fmla="*/ 9538 h 9538"/>
                <a:gd name="connsiteX3" fmla="*/ 3046 w 10000"/>
                <a:gd name="connsiteY3" fmla="*/ 9538 h 9538"/>
                <a:gd name="connsiteX4" fmla="*/ 0 w 10000"/>
                <a:gd name="connsiteY4" fmla="*/ 0 h 9538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046 w 10000"/>
                <a:gd name="connsiteY3" fmla="*/ 10000 h 10161"/>
                <a:gd name="connsiteX4" fmla="*/ 0 w 10000"/>
                <a:gd name="connsiteY4" fmla="*/ 0 h 10161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2805 w 10000"/>
                <a:gd name="connsiteY3" fmla="*/ 10162 h 10162"/>
                <a:gd name="connsiteX4" fmla="*/ 0 w 10000"/>
                <a:gd name="connsiteY4" fmla="*/ 0 h 10162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288 w 10000"/>
                <a:gd name="connsiteY3" fmla="*/ 10001 h 10161"/>
                <a:gd name="connsiteX4" fmla="*/ 0 w 10000"/>
                <a:gd name="connsiteY4" fmla="*/ 0 h 10161"/>
                <a:gd name="connsiteX0" fmla="*/ 0 w 10000"/>
                <a:gd name="connsiteY0" fmla="*/ 0 h 10485"/>
                <a:gd name="connsiteX1" fmla="*/ 10000 w 10000"/>
                <a:gd name="connsiteY1" fmla="*/ 0 h 10485"/>
                <a:gd name="connsiteX2" fmla="*/ 6793 w 10000"/>
                <a:gd name="connsiteY2" fmla="*/ 10161 h 10485"/>
                <a:gd name="connsiteX3" fmla="*/ 3368 w 10000"/>
                <a:gd name="connsiteY3" fmla="*/ 10485 h 10485"/>
                <a:gd name="connsiteX4" fmla="*/ 0 w 10000"/>
                <a:gd name="connsiteY4" fmla="*/ 0 h 10485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3448 w 10000"/>
                <a:gd name="connsiteY3" fmla="*/ 10162 h 10162"/>
                <a:gd name="connsiteX4" fmla="*/ 0 w 10000"/>
                <a:gd name="connsiteY4" fmla="*/ 0 h 1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62">
                  <a:moveTo>
                    <a:pt x="0" y="0"/>
                  </a:moveTo>
                  <a:lnTo>
                    <a:pt x="10000" y="0"/>
                  </a:lnTo>
                  <a:lnTo>
                    <a:pt x="6793" y="10161"/>
                  </a:lnTo>
                  <a:lnTo>
                    <a:pt x="3448" y="1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: Top Corners Rounded 71">
              <a:extLst>
                <a:ext uri="{FF2B5EF4-FFF2-40B4-BE49-F238E27FC236}">
                  <a16:creationId xmlns:a16="http://schemas.microsoft.com/office/drawing/2014/main" id="{27A32447-A175-453E-98BE-D3E3BBF28A7F}"/>
                </a:ext>
              </a:extLst>
            </p:cNvPr>
            <p:cNvSpPr/>
            <p:nvPr/>
          </p:nvSpPr>
          <p:spPr>
            <a:xfrm>
              <a:off x="7654517" y="1218884"/>
              <a:ext cx="355755" cy="240817"/>
            </a:xfrm>
            <a:prstGeom prst="round2Same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BCD7AD0-1993-41AF-BE8E-DC405E7F4C22}"/>
              </a:ext>
            </a:extLst>
          </p:cNvPr>
          <p:cNvSpPr txBox="1"/>
          <p:nvPr/>
        </p:nvSpPr>
        <p:spPr>
          <a:xfrm>
            <a:off x="3451937" y="4619096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시</a:t>
            </a:r>
            <a:endParaRPr lang="en-US" sz="3600" b="1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81FCEF3-BE76-4B04-B7B6-694294C2BEF3}"/>
              </a:ext>
            </a:extLst>
          </p:cNvPr>
          <p:cNvSpPr txBox="1"/>
          <p:nvPr/>
        </p:nvSpPr>
        <p:spPr>
          <a:xfrm>
            <a:off x="4049028" y="2300728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지</a:t>
            </a:r>
            <a:endParaRPr lang="en-US" sz="3600" b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DD07ED2-B501-4E03-8A77-5DE10C15E7B6}"/>
              </a:ext>
            </a:extLst>
          </p:cNvPr>
          <p:cNvSpPr txBox="1"/>
          <p:nvPr/>
        </p:nvSpPr>
        <p:spPr>
          <a:xfrm>
            <a:off x="7575673" y="1157619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미</a:t>
            </a:r>
            <a:endParaRPr lang="en-US" sz="3600" b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6B670B1-81A4-478B-9907-12FC39CA8213}"/>
              </a:ext>
            </a:extLst>
          </p:cNvPr>
          <p:cNvSpPr txBox="1"/>
          <p:nvPr/>
        </p:nvSpPr>
        <p:spPr>
          <a:xfrm>
            <a:off x="8287347" y="3952244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비</a:t>
            </a:r>
            <a:endParaRPr lang="en-US" sz="3600" b="1" dirty="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E135EC3-6F3E-4507-8A30-62618DF3668E}"/>
              </a:ext>
            </a:extLst>
          </p:cNvPr>
          <p:cNvSpPr/>
          <p:nvPr/>
        </p:nvSpPr>
        <p:spPr>
          <a:xfrm>
            <a:off x="3798841" y="2356968"/>
            <a:ext cx="1214010" cy="12395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7218B29-CA4A-4189-AE0A-7AB049FC248F}"/>
              </a:ext>
            </a:extLst>
          </p:cNvPr>
          <p:cNvSpPr txBox="1"/>
          <p:nvPr/>
        </p:nvSpPr>
        <p:spPr>
          <a:xfrm>
            <a:off x="4120666" y="2292119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지</a:t>
            </a:r>
            <a:endParaRPr lang="en-US" sz="3600" b="1" dirty="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4D1E2A4-60E3-460D-85B9-A53F7A4C699F}"/>
              </a:ext>
            </a:extLst>
          </p:cNvPr>
          <p:cNvSpPr/>
          <p:nvPr/>
        </p:nvSpPr>
        <p:spPr>
          <a:xfrm>
            <a:off x="3852847" y="2482017"/>
            <a:ext cx="1088767" cy="1092019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900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603CD8-565E-4931-B1E5-B217E8A8F818}"/>
              </a:ext>
            </a:extLst>
          </p:cNvPr>
          <p:cNvGrpSpPr/>
          <p:nvPr/>
        </p:nvGrpSpPr>
        <p:grpSpPr>
          <a:xfrm>
            <a:off x="3655386" y="2032942"/>
            <a:ext cx="1526221" cy="895342"/>
            <a:chOff x="3692763" y="2031615"/>
            <a:chExt cx="1526221" cy="895342"/>
          </a:xfrm>
        </p:grpSpPr>
        <p:sp>
          <p:nvSpPr>
            <p:cNvPr id="68" name="Flowchart: Manual Operation 16">
              <a:extLst>
                <a:ext uri="{FF2B5EF4-FFF2-40B4-BE49-F238E27FC236}">
                  <a16:creationId xmlns:a16="http://schemas.microsoft.com/office/drawing/2014/main" id="{04D4479F-91E3-4458-A339-F6E3C779E525}"/>
                </a:ext>
              </a:extLst>
            </p:cNvPr>
            <p:cNvSpPr/>
            <p:nvPr/>
          </p:nvSpPr>
          <p:spPr>
            <a:xfrm rot="10800000">
              <a:off x="3692763" y="2274431"/>
              <a:ext cx="1526221" cy="65252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3046 w 10000"/>
                <a:gd name="connsiteY3" fmla="*/ 9538 h 10000"/>
                <a:gd name="connsiteX4" fmla="*/ 0 w 10000"/>
                <a:gd name="connsiteY4" fmla="*/ 0 h 10000"/>
                <a:gd name="connsiteX0" fmla="*/ 0 w 10000"/>
                <a:gd name="connsiteY0" fmla="*/ 0 h 9538"/>
                <a:gd name="connsiteX1" fmla="*/ 10000 w 10000"/>
                <a:gd name="connsiteY1" fmla="*/ 0 h 9538"/>
                <a:gd name="connsiteX2" fmla="*/ 6471 w 10000"/>
                <a:gd name="connsiteY2" fmla="*/ 9538 h 9538"/>
                <a:gd name="connsiteX3" fmla="*/ 3046 w 10000"/>
                <a:gd name="connsiteY3" fmla="*/ 9538 h 9538"/>
                <a:gd name="connsiteX4" fmla="*/ 0 w 10000"/>
                <a:gd name="connsiteY4" fmla="*/ 0 h 9538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046 w 10000"/>
                <a:gd name="connsiteY3" fmla="*/ 10000 h 10161"/>
                <a:gd name="connsiteX4" fmla="*/ 0 w 10000"/>
                <a:gd name="connsiteY4" fmla="*/ 0 h 10161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2805 w 10000"/>
                <a:gd name="connsiteY3" fmla="*/ 10162 h 10162"/>
                <a:gd name="connsiteX4" fmla="*/ 0 w 10000"/>
                <a:gd name="connsiteY4" fmla="*/ 0 h 10162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288 w 10000"/>
                <a:gd name="connsiteY3" fmla="*/ 10001 h 10161"/>
                <a:gd name="connsiteX4" fmla="*/ 0 w 10000"/>
                <a:gd name="connsiteY4" fmla="*/ 0 h 10161"/>
                <a:gd name="connsiteX0" fmla="*/ 0 w 10000"/>
                <a:gd name="connsiteY0" fmla="*/ 0 h 10485"/>
                <a:gd name="connsiteX1" fmla="*/ 10000 w 10000"/>
                <a:gd name="connsiteY1" fmla="*/ 0 h 10485"/>
                <a:gd name="connsiteX2" fmla="*/ 6793 w 10000"/>
                <a:gd name="connsiteY2" fmla="*/ 10161 h 10485"/>
                <a:gd name="connsiteX3" fmla="*/ 3368 w 10000"/>
                <a:gd name="connsiteY3" fmla="*/ 10485 h 10485"/>
                <a:gd name="connsiteX4" fmla="*/ 0 w 10000"/>
                <a:gd name="connsiteY4" fmla="*/ 0 h 10485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3448 w 10000"/>
                <a:gd name="connsiteY3" fmla="*/ 10162 h 10162"/>
                <a:gd name="connsiteX4" fmla="*/ 0 w 10000"/>
                <a:gd name="connsiteY4" fmla="*/ 0 h 1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62">
                  <a:moveTo>
                    <a:pt x="0" y="0"/>
                  </a:moveTo>
                  <a:lnTo>
                    <a:pt x="10000" y="0"/>
                  </a:lnTo>
                  <a:lnTo>
                    <a:pt x="6793" y="10161"/>
                  </a:lnTo>
                  <a:lnTo>
                    <a:pt x="3448" y="1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Top Corners Rounded 68">
              <a:extLst>
                <a:ext uri="{FF2B5EF4-FFF2-40B4-BE49-F238E27FC236}">
                  <a16:creationId xmlns:a16="http://schemas.microsoft.com/office/drawing/2014/main" id="{F7CD76FB-D157-48E4-BEE6-4274A9D6784C}"/>
                </a:ext>
              </a:extLst>
            </p:cNvPr>
            <p:cNvSpPr/>
            <p:nvPr/>
          </p:nvSpPr>
          <p:spPr>
            <a:xfrm>
              <a:off x="4256731" y="2031615"/>
              <a:ext cx="355755" cy="240817"/>
            </a:xfrm>
            <a:prstGeom prst="round2SameRect">
              <a:avLst/>
            </a:prstGeom>
            <a:solidFill>
              <a:srgbClr val="B061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63EE8805-0048-447F-81FC-CC1773219B31}"/>
              </a:ext>
            </a:extLst>
          </p:cNvPr>
          <p:cNvSpPr txBox="1"/>
          <p:nvPr/>
        </p:nvSpPr>
        <p:spPr>
          <a:xfrm>
            <a:off x="4114874" y="2284902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지</a:t>
            </a:r>
            <a:endParaRPr lang="en-US" sz="3600" b="1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50A6F69F-742D-4816-81EB-66E4E59690BE}"/>
              </a:ext>
            </a:extLst>
          </p:cNvPr>
          <p:cNvSpPr/>
          <p:nvPr/>
        </p:nvSpPr>
        <p:spPr>
          <a:xfrm>
            <a:off x="9343381" y="183268"/>
            <a:ext cx="292419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https://www.youtube.com/watch?v=WmZE3k7Hhgc</a:t>
            </a:r>
            <a:endParaRPr lang="en-US" sz="1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01B211-AC43-4925-9B31-77F59753101E}"/>
              </a:ext>
            </a:extLst>
          </p:cNvPr>
          <p:cNvSpPr txBox="1"/>
          <p:nvPr/>
        </p:nvSpPr>
        <p:spPr>
          <a:xfrm>
            <a:off x="0" y="0"/>
            <a:ext cx="5181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지</a:t>
            </a:r>
            <a:r>
              <a:rPr lang="en-US" altLang="ko-KR" dirty="0"/>
              <a:t>”</a:t>
            </a:r>
            <a:r>
              <a:rPr lang="ko-KR" altLang="en-US" dirty="0"/>
              <a:t>를 찾아 주세요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066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750"/>
                            </p:stCondLst>
                            <p:childTnLst>
                              <p:par>
                                <p:cTn id="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73" grpId="2" animBg="1"/>
      <p:bldP spid="73" grpId="3" animBg="1"/>
      <p:bldP spid="74" grpId="0" animBg="1"/>
      <p:bldP spid="74" grpId="1" animBg="1"/>
      <p:bldP spid="74" grpId="2" animBg="1"/>
      <p:bldP spid="74" grpId="3" animBg="1"/>
      <p:bldP spid="76" grpId="0" animBg="1"/>
      <p:bldP spid="76" grpId="1" animBg="1"/>
      <p:bldP spid="76" grpId="2" animBg="1"/>
      <p:bldP spid="76" grpId="3" animBg="1"/>
      <p:bldP spid="81" grpId="0" animBg="1"/>
      <p:bldP spid="81" grpId="1" animBg="1"/>
      <p:bldP spid="81" grpId="2" animBg="1"/>
      <p:bldP spid="81" grpId="3" animBg="1"/>
      <p:bldP spid="83" grpId="0" animBg="1"/>
      <p:bldP spid="83" grpId="1" animBg="1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3234991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지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42461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도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4F2EE7A6-A6F8-4A3A-B5D9-76AE9F0675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12" b="89966" l="5907" r="93819">
                        <a14:foregroundMark x1="37225" y1="4422" x2="9615" y2="47959"/>
                        <a14:foregroundMark x1="9615" y1="47959" x2="13324" y2="55612"/>
                        <a14:foregroundMark x1="13324" y1="55612" x2="32692" y2="60544"/>
                        <a14:foregroundMark x1="7401" y1="52276" x2="5907" y2="54422"/>
                        <a14:foregroundMark x1="9341" y1="49490" x2="9045" y2="49915"/>
                        <a14:foregroundMark x1="36951" y1="4082" x2="36951" y2="4082"/>
                        <a14:foregroundMark x1="37500" y1="4082" x2="37500" y2="4082"/>
                        <a14:foregroundMark x1="67011" y1="17268" x2="73077" y2="22449"/>
                        <a14:foregroundMark x1="92489" y1="23723" x2="93819" y2="23810"/>
                        <a14:foregroundMark x1="75928" y1="22636" x2="81062" y2="22973"/>
                        <a14:foregroundMark x1="73077" y1="22449" x2="73801" y2="22497"/>
                        <a14:foregroundMark x1="39698" y1="3912" x2="39698" y2="3912"/>
                        <a14:foregroundMark x1="40797" y1="4762" x2="40797" y2="4762"/>
                        <a14:foregroundMark x1="41071" y1="4762" x2="41621" y2="5272"/>
                        <a14:foregroundMark x1="42445" y1="5272" x2="43407" y2="5612"/>
                        <a14:foregroundMark x1="45055" y1="5612" x2="45055" y2="5612"/>
                        <a14:foregroundMark x1="45604" y1="5782" x2="46841" y2="5952"/>
                        <a14:foregroundMark x1="46841" y1="5952" x2="47253" y2="5952"/>
                        <a14:foregroundMark x1="48626" y1="6463" x2="49725" y2="6803"/>
                        <a14:foregroundMark x1="51236" y1="7483" x2="51236" y2="7483"/>
                        <a14:foregroundMark x1="50687" y1="6803" x2="50687" y2="6803"/>
                        <a14:foregroundMark x1="51511" y1="6803" x2="51511" y2="6803"/>
                        <a14:foregroundMark x1="52198" y1="6973" x2="52885" y2="7143"/>
                        <a14:foregroundMark x1="53571" y1="7313" x2="55495" y2="8163"/>
                        <a14:foregroundMark x1="55495" y1="8163" x2="55495" y2="8163"/>
                        <a14:foregroundMark x1="57143" y1="8333" x2="57143" y2="8333"/>
                        <a14:foregroundMark x1="57692" y1="8333" x2="58516" y2="8844"/>
                        <a14:foregroundMark x1="58929" y1="8844" x2="59094" y2="8987"/>
                        <a14:foregroundMark x1="59478" y1="9524" x2="59478" y2="9524"/>
                        <a14:foregroundMark x1="60165" y1="9694" x2="60165" y2="9694"/>
                        <a14:foregroundMark x1="60714" y1="10204" x2="61264" y2="10884"/>
                        <a14:foregroundMark x1="61813" y1="11565" x2="61813" y2="11565"/>
                        <a14:foregroundMark x1="63049" y1="13435" x2="63049" y2="13435"/>
                        <a14:foregroundMark x1="84203" y1="23129" x2="84203" y2="23129"/>
                        <a14:foregroundMark x1="85989" y1="23299" x2="85989" y2="23299"/>
                        <a14:foregroundMark x1="89286" y1="23639" x2="89286" y2="23639"/>
                        <a14:backgroundMark x1="4812" y1="53457" x2="3434" y2="55782"/>
                        <a14:backgroundMark x1="8577" y1="47103" x2="7910" y2="48229"/>
                        <a14:backgroundMark x1="34478" y1="3401" x2="28294" y2="13835"/>
                        <a14:backgroundMark x1="59531" y1="7452" x2="60010" y2="7558"/>
                        <a14:backgroundMark x1="56415" y1="6764" x2="58501" y2="7225"/>
                        <a14:backgroundMark x1="53488" y1="6118" x2="54247" y2="6286"/>
                        <a14:backgroundMark x1="50539" y1="5467" x2="52791" y2="5964"/>
                        <a14:backgroundMark x1="47812" y1="4865" x2="49388" y2="5213"/>
                        <a14:backgroundMark x1="44351" y1="4101" x2="46296" y2="4531"/>
                        <a14:backgroundMark x1="42917" y1="3784" x2="43319" y2="3873"/>
                        <a14:backgroundMark x1="38874" y1="2891" x2="42084" y2="3600"/>
                        <a14:backgroundMark x1="62865" y1="9694" x2="63874" y2="10544"/>
                        <a14:backgroundMark x1="62663" y1="9524" x2="62865" y2="9694"/>
                        <a14:backgroundMark x1="61532" y1="8572" x2="61993" y2="8960"/>
                        <a14:backgroundMark x1="63073" y1="9125" x2="67995" y2="13776"/>
                        <a14:backgroundMark x1="64423" y1="10884" x2="67445" y2="13776"/>
                        <a14:backgroundMark x1="64286" y1="11905" x2="68407" y2="15646"/>
                        <a14:backgroundMark x1="74725" y1="21259" x2="74725" y2="21259"/>
                        <a14:backgroundMark x1="78709" y1="21769" x2="78709" y2="21769"/>
                        <a14:backgroundMark x1="74176" y1="21769" x2="76374" y2="21769"/>
                        <a14:backgroundMark x1="81593" y1="21939" x2="93407" y2="21939"/>
                        <a14:backgroundMark x1="5769" y1="50510" x2="6593" y2="49660"/>
                        <a14:backgroundMark x1="5495" y1="50510" x2="37225" y2="1871"/>
                        <a14:backgroundMark x1="37225" y1="1871" x2="37500" y2="1701"/>
                        <a14:backgroundMark x1="63374" y1="11565" x2="64011" y2="12245"/>
                        <a14:backgroundMark x1="62034" y1="10135" x2="63374" y2="11565"/>
                        <a14:backgroundMark x1="60027" y1="7993" x2="61462" y2="9524"/>
                        <a14:backgroundMark x1="7005" y1="49150" x2="6319" y2="518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67" r="3974" b="16062"/>
          <a:stretch/>
        </p:blipFill>
        <p:spPr>
          <a:xfrm>
            <a:off x="4126832" y="383485"/>
            <a:ext cx="3662875" cy="266852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396EED-E013-4C65-A956-A22B068657BA}"/>
              </a:ext>
            </a:extLst>
          </p:cNvPr>
          <p:cNvSpPr/>
          <p:nvPr/>
        </p:nvSpPr>
        <p:spPr>
          <a:xfrm>
            <a:off x="9229329" y="0"/>
            <a:ext cx="29626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http://clipart-library.com/clipart/map-clipart_16.htm</a:t>
            </a:r>
            <a:endParaRPr lang="en-US" sz="1000" dirty="0"/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" name="Slide Zoom 2">
                <a:extLst>
                  <a:ext uri="{FF2B5EF4-FFF2-40B4-BE49-F238E27FC236}">
                    <a16:creationId xmlns:a16="http://schemas.microsoft.com/office/drawing/2014/main" id="{74664E94-3A60-438A-807E-76BB0339243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65087141"/>
                  </p:ext>
                </p:extLst>
              </p:nvPr>
            </p:nvGraphicFramePr>
            <p:xfrm>
              <a:off x="323850" y="246221"/>
              <a:ext cx="3048000" cy="1714500"/>
            </p:xfrm>
            <a:graphic>
              <a:graphicData uri="http://schemas.microsoft.com/office/powerpoint/2016/slidezoom">
                <pslz:sldZm>
                  <pslz:sldZmObj sldId="834" cId="3753705374">
                    <pslz:zmPr id="{DCDAE290-4063-4107-B9B4-75D4B8D1FF14}" returnToParent="0" transitionDur="1000">
                      <p166:blipFill xmlns:p166="http://schemas.microsoft.com/office/powerpoint/2016/6/main">
                        <a:blip r:embed="rId5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" name="Slide Zoom 2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74664E94-3A60-438A-807E-76BB0339243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3850" y="246221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302405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모서리가 둥근 직사각형 5">
            <a:extLst>
              <a:ext uri="{FF2B5EF4-FFF2-40B4-BE49-F238E27FC236}">
                <a16:creationId xmlns:a16="http://schemas.microsoft.com/office/drawing/2014/main" id="{0F004699-E365-4622-A66E-79AE389A8F78}"/>
              </a:ext>
            </a:extLst>
          </p:cNvPr>
          <p:cNvSpPr/>
          <p:nvPr/>
        </p:nvSpPr>
        <p:spPr>
          <a:xfrm>
            <a:off x="3902468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도</a:t>
            </a:r>
          </a:p>
        </p:txBody>
      </p:sp>
      <p:sp>
        <p:nvSpPr>
          <p:cNvPr id="13" name="모서리가 둥근 직사각형 5">
            <a:extLst>
              <a:ext uri="{FF2B5EF4-FFF2-40B4-BE49-F238E27FC236}">
                <a16:creationId xmlns:a16="http://schemas.microsoft.com/office/drawing/2014/main" id="{444098E5-7B1C-42F4-BB92-066B3065D494}"/>
              </a:ext>
            </a:extLst>
          </p:cNvPr>
          <p:cNvSpPr/>
          <p:nvPr/>
        </p:nvSpPr>
        <p:spPr>
          <a:xfrm>
            <a:off x="5750318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15" name="모서리가 둥근 직사각형 5">
            <a:extLst>
              <a:ext uri="{FF2B5EF4-FFF2-40B4-BE49-F238E27FC236}">
                <a16:creationId xmlns:a16="http://schemas.microsoft.com/office/drawing/2014/main" id="{C80532D6-B682-43EA-9E38-8FA364857B18}"/>
              </a:ext>
            </a:extLst>
          </p:cNvPr>
          <p:cNvSpPr/>
          <p:nvPr/>
        </p:nvSpPr>
        <p:spPr>
          <a:xfrm>
            <a:off x="7598168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18" name="모서리가 둥근 직사각형 5">
            <a:extLst>
              <a:ext uri="{FF2B5EF4-FFF2-40B4-BE49-F238E27FC236}">
                <a16:creationId xmlns:a16="http://schemas.microsoft.com/office/drawing/2014/main" id="{E432CF47-6D1B-4F52-AEF7-A6CD697B856B}"/>
              </a:ext>
            </a:extLst>
          </p:cNvPr>
          <p:cNvSpPr/>
          <p:nvPr/>
        </p:nvSpPr>
        <p:spPr>
          <a:xfrm>
            <a:off x="5750318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토</a:t>
            </a:r>
          </a:p>
        </p:txBody>
      </p:sp>
      <p:sp>
        <p:nvSpPr>
          <p:cNvPr id="19" name="모서리가 둥근 직사각형 5">
            <a:extLst>
              <a:ext uri="{FF2B5EF4-FFF2-40B4-BE49-F238E27FC236}">
                <a16:creationId xmlns:a16="http://schemas.microsoft.com/office/drawing/2014/main" id="{7BB05E90-BB1B-433D-A33B-2F512A699C4C}"/>
              </a:ext>
            </a:extLst>
          </p:cNvPr>
          <p:cNvSpPr/>
          <p:nvPr/>
        </p:nvSpPr>
        <p:spPr>
          <a:xfrm>
            <a:off x="7598168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리</a:t>
            </a:r>
          </a:p>
        </p:txBody>
      </p:sp>
      <p:pic>
        <p:nvPicPr>
          <p:cNvPr id="4" name="Picture 3" descr="A picture containing table, sitting, dark, black&#10;&#10;Description automatically generated">
            <a:extLst>
              <a:ext uri="{FF2B5EF4-FFF2-40B4-BE49-F238E27FC236}">
                <a16:creationId xmlns:a16="http://schemas.microsoft.com/office/drawing/2014/main" id="{96FB8D6F-8DE3-4ADF-9AAE-D679CD72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2179553"/>
            <a:ext cx="1504949" cy="1346929"/>
          </a:xfrm>
          <a:prstGeom prst="rect">
            <a:avLst/>
          </a:prstGeom>
        </p:spPr>
      </p:pic>
      <p:sp>
        <p:nvSpPr>
          <p:cNvPr id="21" name="모서리가 둥근 직사각형 5">
            <a:extLst>
              <a:ext uri="{FF2B5EF4-FFF2-40B4-BE49-F238E27FC236}">
                <a16:creationId xmlns:a16="http://schemas.microsoft.com/office/drawing/2014/main" id="{F8767C73-A29E-40BB-83B2-BF07F6473A0C}"/>
              </a:ext>
            </a:extLst>
          </p:cNvPr>
          <p:cNvSpPr/>
          <p:nvPr/>
        </p:nvSpPr>
        <p:spPr>
          <a:xfrm>
            <a:off x="3902468" y="39321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24" name="모서리가 둥근 직사각형 5">
            <a:extLst>
              <a:ext uri="{FF2B5EF4-FFF2-40B4-BE49-F238E27FC236}">
                <a16:creationId xmlns:a16="http://schemas.microsoft.com/office/drawing/2014/main" id="{8E1A4C93-D811-4215-B66A-C2A2F29F2A78}"/>
              </a:ext>
            </a:extLst>
          </p:cNvPr>
          <p:cNvSpPr/>
          <p:nvPr/>
        </p:nvSpPr>
        <p:spPr>
          <a:xfrm>
            <a:off x="3899686" y="39321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마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7" name="Picture 6" descr="A picture containing green, table&#10;&#10;Description automatically generated">
            <a:extLst>
              <a:ext uri="{FF2B5EF4-FFF2-40B4-BE49-F238E27FC236}">
                <a16:creationId xmlns:a16="http://schemas.microsoft.com/office/drawing/2014/main" id="{6F42B0F1-3A5D-42EB-8F38-5CB1292E3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411" y="701124"/>
            <a:ext cx="1544722" cy="1544722"/>
          </a:xfrm>
          <a:prstGeom prst="rect">
            <a:avLst/>
          </a:prstGeom>
        </p:spPr>
      </p:pic>
      <p:sp>
        <p:nvSpPr>
          <p:cNvPr id="28" name="모서리가 둥근 직사각형 5">
            <a:extLst>
              <a:ext uri="{FF2B5EF4-FFF2-40B4-BE49-F238E27FC236}">
                <a16:creationId xmlns:a16="http://schemas.microsoft.com/office/drawing/2014/main" id="{AB7F28A4-F9E6-4BB0-9FE4-4C6FDBC9517A}"/>
              </a:ext>
            </a:extLst>
          </p:cNvPr>
          <p:cNvSpPr/>
          <p:nvPr/>
        </p:nvSpPr>
        <p:spPr>
          <a:xfrm>
            <a:off x="2107561" y="634831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29" name="모서리가 둥근 직사각형 5">
            <a:extLst>
              <a:ext uri="{FF2B5EF4-FFF2-40B4-BE49-F238E27FC236}">
                <a16:creationId xmlns:a16="http://schemas.microsoft.com/office/drawing/2014/main" id="{DA0C20B6-CE34-45FB-A8A6-DFE7200DD9E7}"/>
              </a:ext>
            </a:extLst>
          </p:cNvPr>
          <p:cNvSpPr/>
          <p:nvPr/>
        </p:nvSpPr>
        <p:spPr>
          <a:xfrm>
            <a:off x="2107561" y="634831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기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1BA6DF1-C359-4664-9D61-D6B03675A2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772" y="3932153"/>
            <a:ext cx="1409700" cy="1409700"/>
          </a:xfrm>
          <a:prstGeom prst="rect">
            <a:avLst/>
          </a:prstGeom>
        </p:spPr>
      </p:pic>
      <p:sp>
        <p:nvSpPr>
          <p:cNvPr id="30" name="모서리가 둥근 직사각형 5">
            <a:extLst>
              <a:ext uri="{FF2B5EF4-FFF2-40B4-BE49-F238E27FC236}">
                <a16:creationId xmlns:a16="http://schemas.microsoft.com/office/drawing/2014/main" id="{85BD7D61-5AB6-46EB-95C0-C943DC58DC13}"/>
              </a:ext>
            </a:extLst>
          </p:cNvPr>
          <p:cNvSpPr/>
          <p:nvPr/>
        </p:nvSpPr>
        <p:spPr>
          <a:xfrm>
            <a:off x="2150457" y="391600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32" name="모서리가 둥근 직사각형 5">
            <a:extLst>
              <a:ext uri="{FF2B5EF4-FFF2-40B4-BE49-F238E27FC236}">
                <a16:creationId xmlns:a16="http://schemas.microsoft.com/office/drawing/2014/main" id="{4F58FC49-83D5-406E-A7E9-D37298BD22CD}"/>
              </a:ext>
            </a:extLst>
          </p:cNvPr>
          <p:cNvSpPr/>
          <p:nvPr/>
        </p:nvSpPr>
        <p:spPr>
          <a:xfrm>
            <a:off x="2150457" y="3906087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라</a:t>
            </a:r>
          </a:p>
        </p:txBody>
      </p:sp>
      <p:pic>
        <p:nvPicPr>
          <p:cNvPr id="33" name="Picture 3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B098713-94C6-4455-AE21-C904BC0E7B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0294" y="187846"/>
            <a:ext cx="1383906" cy="17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053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5" grpId="0" animBg="1"/>
      <p:bldP spid="15" grpId="1" animBg="1"/>
      <p:bldP spid="18" grpId="0" animBg="1"/>
      <p:bldP spid="18" grpId="1" animBg="1"/>
      <p:bldP spid="19" grpId="0" animBg="1"/>
      <p:bldP spid="19" grpId="1" animBg="1"/>
      <p:bldP spid="21" grpId="0" animBg="1"/>
      <p:bldP spid="21" grpId="1" animBg="1"/>
      <p:bldP spid="24" grpId="0" animBg="1"/>
      <p:bldP spid="24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2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8FB45B5-C1EE-472F-962F-AFF4BB345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1150" y="0"/>
            <a:ext cx="4769699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810999" y="206147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811000" y="3174360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261196" y="486517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882152" y="498016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4095242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726746" y="298919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지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5113235" y="184688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270444" y="18379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269948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6703276" y="2989198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도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5003439" y="499095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444B4AC-4DE6-4719-AEF9-414723670945}"/>
              </a:ext>
            </a:extLst>
          </p:cNvPr>
          <p:cNvSpPr/>
          <p:nvPr/>
        </p:nvSpPr>
        <p:spPr>
          <a:xfrm>
            <a:off x="5956225" y="496989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599F6D0-EA06-4D04-A1B3-61D86E44BBF9}"/>
              </a:ext>
            </a:extLst>
          </p:cNvPr>
          <p:cNvSpPr/>
          <p:nvPr/>
        </p:nvSpPr>
        <p:spPr>
          <a:xfrm>
            <a:off x="6493632" y="49790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7607446" y="4971521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431682" y="496989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3399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0" grpId="0" animBg="1"/>
      <p:bldP spid="51" grpId="0" animBg="1"/>
      <p:bldP spid="52" grpId="0" animBg="1"/>
      <p:bldP spid="53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188595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7743825" y="3952875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지</a:t>
            </a:r>
            <a:endParaRPr lang="ko-KR" altLang="en-US" sz="9600" dirty="0">
              <a:latin typeface="+mn-ea"/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67FD9716-FD6F-4188-AF05-729EE17A86A5}"/>
              </a:ext>
            </a:extLst>
          </p:cNvPr>
          <p:cNvSpPr/>
          <p:nvPr/>
        </p:nvSpPr>
        <p:spPr>
          <a:xfrm>
            <a:off x="4814887" y="3952875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더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789080-A6FA-4325-AA65-348B6EA1B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572" y="581025"/>
            <a:ext cx="3094856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7333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모서리가 둥근 직사각형 5">
            <a:extLst>
              <a:ext uri="{FF2B5EF4-FFF2-40B4-BE49-F238E27FC236}">
                <a16:creationId xmlns:a16="http://schemas.microsoft.com/office/drawing/2014/main" id="{0F004699-E365-4622-A66E-79AE389A8F78}"/>
              </a:ext>
            </a:extLst>
          </p:cNvPr>
          <p:cNvSpPr/>
          <p:nvPr/>
        </p:nvSpPr>
        <p:spPr>
          <a:xfrm>
            <a:off x="3902468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두</a:t>
            </a:r>
          </a:p>
        </p:txBody>
      </p:sp>
      <p:sp>
        <p:nvSpPr>
          <p:cNvPr id="20" name="모서리가 둥근 직사각형 5">
            <a:extLst>
              <a:ext uri="{FF2B5EF4-FFF2-40B4-BE49-F238E27FC236}">
                <a16:creationId xmlns:a16="http://schemas.microsoft.com/office/drawing/2014/main" id="{9E9F9AF5-191E-44AB-84BC-B0378492FEA0}"/>
              </a:ext>
            </a:extLst>
          </p:cNvPr>
          <p:cNvSpPr/>
          <p:nvPr/>
        </p:nvSpPr>
        <p:spPr>
          <a:xfrm>
            <a:off x="3902468" y="39702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3" name="Picture 2" descr="A picture containing table, food, plate, piece&#10;&#10;Description automatically generated">
            <a:extLst>
              <a:ext uri="{FF2B5EF4-FFF2-40B4-BE49-F238E27FC236}">
                <a16:creationId xmlns:a16="http://schemas.microsoft.com/office/drawing/2014/main" id="{96425EFE-166B-4991-A425-CE22E04427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991" y="635052"/>
            <a:ext cx="1833562" cy="1298523"/>
          </a:xfrm>
          <a:prstGeom prst="rect">
            <a:avLst/>
          </a:prstGeom>
        </p:spPr>
      </p:pic>
      <p:sp>
        <p:nvSpPr>
          <p:cNvPr id="22" name="모서리가 둥근 직사각형 5">
            <a:extLst>
              <a:ext uri="{FF2B5EF4-FFF2-40B4-BE49-F238E27FC236}">
                <a16:creationId xmlns:a16="http://schemas.microsoft.com/office/drawing/2014/main" id="{ECD2C7D1-165E-4516-8358-D853E33C29AF}"/>
              </a:ext>
            </a:extLst>
          </p:cNvPr>
          <p:cNvSpPr/>
          <p:nvPr/>
        </p:nvSpPr>
        <p:spPr>
          <a:xfrm>
            <a:off x="3902468" y="39702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부</a:t>
            </a:r>
            <a:endParaRPr lang="ko-KR" altLang="en-US" sz="9600" dirty="0">
              <a:latin typeface="+mn-ea"/>
            </a:endParaRPr>
          </a:p>
        </p:txBody>
      </p:sp>
      <p:sp>
        <p:nvSpPr>
          <p:cNvPr id="23" name="모서리가 둥근 직사각형 5">
            <a:extLst>
              <a:ext uri="{FF2B5EF4-FFF2-40B4-BE49-F238E27FC236}">
                <a16:creationId xmlns:a16="http://schemas.microsoft.com/office/drawing/2014/main" id="{579386D7-B8B3-4D49-9BC6-837F69074744}"/>
              </a:ext>
            </a:extLst>
          </p:cNvPr>
          <p:cNvSpPr/>
          <p:nvPr/>
        </p:nvSpPr>
        <p:spPr>
          <a:xfrm>
            <a:off x="5813622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sp>
        <p:nvSpPr>
          <p:cNvPr id="25" name="모서리가 둥근 직사각형 5">
            <a:extLst>
              <a:ext uri="{FF2B5EF4-FFF2-40B4-BE49-F238E27FC236}">
                <a16:creationId xmlns:a16="http://schemas.microsoft.com/office/drawing/2014/main" id="{CD5C9B12-E277-441B-8144-FFD5EE301715}"/>
              </a:ext>
            </a:extLst>
          </p:cNvPr>
          <p:cNvSpPr/>
          <p:nvPr/>
        </p:nvSpPr>
        <p:spPr>
          <a:xfrm>
            <a:off x="7724776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8" name="Picture 7" descr="A black bird standing in front of a body of water&#10;&#10;Description automatically generated">
            <a:extLst>
              <a:ext uri="{FF2B5EF4-FFF2-40B4-BE49-F238E27FC236}">
                <a16:creationId xmlns:a16="http://schemas.microsoft.com/office/drawing/2014/main" id="{801E0BBE-D707-4920-A0BC-0084E4C0B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74" y="2197385"/>
            <a:ext cx="2066925" cy="1550194"/>
          </a:xfrm>
          <a:prstGeom prst="rect">
            <a:avLst/>
          </a:prstGeom>
        </p:spPr>
      </p:pic>
      <p:sp>
        <p:nvSpPr>
          <p:cNvPr id="27" name="모서리가 둥근 직사각형 5">
            <a:extLst>
              <a:ext uri="{FF2B5EF4-FFF2-40B4-BE49-F238E27FC236}">
                <a16:creationId xmlns:a16="http://schemas.microsoft.com/office/drawing/2014/main" id="{39A06CC5-43D2-405E-925D-2D10405681EB}"/>
              </a:ext>
            </a:extLst>
          </p:cNvPr>
          <p:cNvSpPr/>
          <p:nvPr/>
        </p:nvSpPr>
        <p:spPr>
          <a:xfrm>
            <a:off x="5813622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루</a:t>
            </a:r>
          </a:p>
        </p:txBody>
      </p:sp>
      <p:sp>
        <p:nvSpPr>
          <p:cNvPr id="31" name="모서리가 둥근 직사각형 5">
            <a:extLst>
              <a:ext uri="{FF2B5EF4-FFF2-40B4-BE49-F238E27FC236}">
                <a16:creationId xmlns:a16="http://schemas.microsoft.com/office/drawing/2014/main" id="{74C1EFD6-3457-4F0B-ABD3-785E479753DB}"/>
              </a:ext>
            </a:extLst>
          </p:cNvPr>
          <p:cNvSpPr/>
          <p:nvPr/>
        </p:nvSpPr>
        <p:spPr>
          <a:xfrm>
            <a:off x="7724776" y="2179553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미</a:t>
            </a:r>
          </a:p>
        </p:txBody>
      </p:sp>
      <p:sp>
        <p:nvSpPr>
          <p:cNvPr id="34" name="모서리가 둥근 직사각형 5">
            <a:extLst>
              <a:ext uri="{FF2B5EF4-FFF2-40B4-BE49-F238E27FC236}">
                <a16:creationId xmlns:a16="http://schemas.microsoft.com/office/drawing/2014/main" id="{76DBCAA9-C012-46A6-ACAB-C75DC8489C40}"/>
              </a:ext>
            </a:extLst>
          </p:cNvPr>
          <p:cNvSpPr/>
          <p:nvPr/>
        </p:nvSpPr>
        <p:spPr>
          <a:xfrm>
            <a:off x="2160383" y="652209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9600" dirty="0">
                <a:latin typeface="+mn-ea"/>
              </a:rPr>
              <a:t>?</a:t>
            </a:r>
            <a:endParaRPr lang="ko-KR" altLang="en-US" sz="9600" dirty="0">
              <a:latin typeface="+mn-ea"/>
            </a:endParaRPr>
          </a:p>
        </p:txBody>
      </p:sp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FFD16BD5-7EA8-4240-BF68-DA4A5419A0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604" y="3970253"/>
            <a:ext cx="2089424" cy="1229776"/>
          </a:xfrm>
          <a:prstGeom prst="rect">
            <a:avLst/>
          </a:prstGeom>
        </p:spPr>
      </p:pic>
      <p:sp>
        <p:nvSpPr>
          <p:cNvPr id="35" name="모서리가 둥근 직사각형 5">
            <a:extLst>
              <a:ext uri="{FF2B5EF4-FFF2-40B4-BE49-F238E27FC236}">
                <a16:creationId xmlns:a16="http://schemas.microsoft.com/office/drawing/2014/main" id="{DE3A088D-3F86-43B1-96DE-D413D2D845B2}"/>
              </a:ext>
            </a:extLst>
          </p:cNvPr>
          <p:cNvSpPr/>
          <p:nvPr/>
        </p:nvSpPr>
        <p:spPr>
          <a:xfrm>
            <a:off x="2160383" y="634831"/>
            <a:ext cx="1650608" cy="1544722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구</a:t>
            </a:r>
          </a:p>
        </p:txBody>
      </p:sp>
    </p:spTree>
    <p:extLst>
      <p:ext uri="{BB962C8B-B14F-4D97-AF65-F5344CB8AC3E}">
        <p14:creationId xmlns:p14="http://schemas.microsoft.com/office/powerpoint/2010/main" val="4105945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5" grpId="1" animBg="1"/>
      <p:bldP spid="27" grpId="0" animBg="1"/>
      <p:bldP spid="27" grpId="1" animBg="1"/>
      <p:bldP spid="31" grpId="0" animBg="1"/>
      <p:bldP spid="31" grpId="1" animBg="1"/>
      <p:bldP spid="34" grpId="0" animBg="1"/>
      <p:bldP spid="35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4000">
              <a:schemeClr val="accent2">
                <a:lumMod val="60000"/>
                <a:lumOff val="40000"/>
              </a:schemeClr>
            </a:gs>
            <a:gs pos="83000">
              <a:schemeClr val="accent2">
                <a:lumMod val="40000"/>
                <a:lumOff val="60000"/>
              </a:schemeClr>
            </a:gs>
            <a:gs pos="100000">
              <a:srgbClr val="FDF1E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8F443C-A9B6-43B6-B77F-1EFF2E234E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3578" y="0"/>
            <a:ext cx="4844843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DB8C626B-A8D2-4214-BF87-DF5556FC3D9F}"/>
              </a:ext>
            </a:extLst>
          </p:cNvPr>
          <p:cNvSpPr/>
          <p:nvPr/>
        </p:nvSpPr>
        <p:spPr>
          <a:xfrm>
            <a:off x="1696336" y="196651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E449A88C-B54D-4442-8DCF-6B5DFC993A05}"/>
              </a:ext>
            </a:extLst>
          </p:cNvPr>
          <p:cNvSpPr/>
          <p:nvPr/>
        </p:nvSpPr>
        <p:spPr>
          <a:xfrm>
            <a:off x="1696337" y="307939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5070857C-E925-46CE-AB65-2AFF84769A10}"/>
              </a:ext>
            </a:extLst>
          </p:cNvPr>
          <p:cNvSpPr/>
          <p:nvPr/>
        </p:nvSpPr>
        <p:spPr>
          <a:xfrm>
            <a:off x="146533" y="477021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21D7178-9DC6-4502-A5D6-4D6F55D88E07}"/>
              </a:ext>
            </a:extLst>
          </p:cNvPr>
          <p:cNvSpPr/>
          <p:nvPr/>
        </p:nvSpPr>
        <p:spPr>
          <a:xfrm>
            <a:off x="3800706" y="48852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7B3A447-DCE4-447E-9CF9-3B2B7C2FF853}"/>
              </a:ext>
            </a:extLst>
          </p:cNvPr>
          <p:cNvSpPr/>
          <p:nvPr/>
        </p:nvSpPr>
        <p:spPr>
          <a:xfrm>
            <a:off x="3827592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8871B94-9BF0-4DEA-BF28-FCC1FDF96563}"/>
              </a:ext>
            </a:extLst>
          </p:cNvPr>
          <p:cNvSpPr/>
          <p:nvPr/>
        </p:nvSpPr>
        <p:spPr>
          <a:xfrm>
            <a:off x="4282874" y="2853215"/>
            <a:ext cx="674996" cy="87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7D87AA8-AED4-4397-80DF-1462C8CD710F}"/>
              </a:ext>
            </a:extLst>
          </p:cNvPr>
          <p:cNvSpPr/>
          <p:nvPr/>
        </p:nvSpPr>
        <p:spPr>
          <a:xfrm>
            <a:off x="4561065" y="182214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BCF518A7-F3FE-457F-B5F7-BDB22D040AEE}"/>
              </a:ext>
            </a:extLst>
          </p:cNvPr>
          <p:cNvSpPr/>
          <p:nvPr/>
        </p:nvSpPr>
        <p:spPr>
          <a:xfrm>
            <a:off x="6883210" y="18379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ㅈ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ACD9DC0-727C-4F46-AD59-6B686B2D2910}"/>
              </a:ext>
            </a:extLst>
          </p:cNvPr>
          <p:cNvSpPr/>
          <p:nvPr/>
        </p:nvSpPr>
        <p:spPr>
          <a:xfrm>
            <a:off x="7671474" y="181011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8DD86B6-BB58-4D38-AE14-B87FE11B1E4C}"/>
              </a:ext>
            </a:extLst>
          </p:cNvPr>
          <p:cNvSpPr/>
          <p:nvPr/>
        </p:nvSpPr>
        <p:spPr>
          <a:xfrm>
            <a:off x="7241283" y="285321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지</a:t>
            </a:r>
            <a:endParaRPr lang="en-US" sz="5400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BB9FD79-CF4A-489F-9933-21E25D0805B2}"/>
              </a:ext>
            </a:extLst>
          </p:cNvPr>
          <p:cNvSpPr/>
          <p:nvPr/>
        </p:nvSpPr>
        <p:spPr>
          <a:xfrm>
            <a:off x="4936142" y="488789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D444B4AC-4DE6-4719-AEF9-414723670945}"/>
              </a:ext>
            </a:extLst>
          </p:cNvPr>
          <p:cNvSpPr/>
          <p:nvPr/>
        </p:nvSpPr>
        <p:spPr>
          <a:xfrm>
            <a:off x="5467562" y="48852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5599F6D0-EA06-4D04-A1B3-61D86E44BBF9}"/>
              </a:ext>
            </a:extLst>
          </p:cNvPr>
          <p:cNvSpPr/>
          <p:nvPr/>
        </p:nvSpPr>
        <p:spPr>
          <a:xfrm>
            <a:off x="6157537" y="48852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CCD6402E-7541-4F7E-81D4-24FF61BBBD2F}"/>
              </a:ext>
            </a:extLst>
          </p:cNvPr>
          <p:cNvSpPr/>
          <p:nvPr/>
        </p:nvSpPr>
        <p:spPr>
          <a:xfrm>
            <a:off x="6711821" y="48852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8F88A74A-7C11-49D0-8BDA-F13EF380CD31}"/>
              </a:ext>
            </a:extLst>
          </p:cNvPr>
          <p:cNvSpPr/>
          <p:nvPr/>
        </p:nvSpPr>
        <p:spPr>
          <a:xfrm>
            <a:off x="4357742" y="490625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CF7D0C0-8599-4B16-991E-CE44ED294CFD}"/>
              </a:ext>
            </a:extLst>
          </p:cNvPr>
          <p:cNvSpPr/>
          <p:nvPr/>
        </p:nvSpPr>
        <p:spPr>
          <a:xfrm>
            <a:off x="5378670" y="182214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69F819-C4C0-466B-B464-B12A9660E22F}"/>
              </a:ext>
            </a:extLst>
          </p:cNvPr>
          <p:cNvSpPr/>
          <p:nvPr/>
        </p:nvSpPr>
        <p:spPr>
          <a:xfrm>
            <a:off x="6110978" y="182214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92A1662-5386-4434-8663-B32EC4C2AC77}"/>
              </a:ext>
            </a:extLst>
          </p:cNvPr>
          <p:cNvSpPr/>
          <p:nvPr/>
        </p:nvSpPr>
        <p:spPr>
          <a:xfrm>
            <a:off x="5716168" y="2866675"/>
            <a:ext cx="674996" cy="87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더</a:t>
            </a:r>
            <a:endParaRPr lang="en-US" sz="54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9EE8E77-C3AC-4543-9CB1-78BCD2F27807}"/>
              </a:ext>
            </a:extLst>
          </p:cNvPr>
          <p:cNvSpPr/>
          <p:nvPr/>
        </p:nvSpPr>
        <p:spPr>
          <a:xfrm>
            <a:off x="7241283" y="488520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D030A03-A982-469A-82E4-7662351A43F5}"/>
              </a:ext>
            </a:extLst>
          </p:cNvPr>
          <p:cNvSpPr/>
          <p:nvPr/>
        </p:nvSpPr>
        <p:spPr>
          <a:xfrm>
            <a:off x="7771504" y="489698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70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0" grpId="0" animBg="1"/>
      <p:bldP spid="31" grpId="0" animBg="1"/>
      <p:bldP spid="38" grpId="0" animBg="1"/>
      <p:bldP spid="39" grpId="0"/>
      <p:bldP spid="40" grpId="0"/>
      <p:bldP spid="41" grpId="0"/>
      <p:bldP spid="44" grpId="0"/>
      <p:bldP spid="45" grpId="0"/>
      <p:bldP spid="46" grpId="0"/>
      <p:bldP spid="47" grpId="0" animBg="1"/>
      <p:bldP spid="50" grpId="0" animBg="1"/>
      <p:bldP spid="51" grpId="0" animBg="1"/>
      <p:bldP spid="52" grpId="0" animBg="1"/>
      <p:bldP spid="53" grpId="0" animBg="1"/>
      <p:bldP spid="21" grpId="0"/>
      <p:bldP spid="22" grpId="0"/>
      <p:bldP spid="23" grpId="0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1759</TotalTime>
  <Words>3494</Words>
  <Application>Microsoft Office PowerPoint</Application>
  <PresentationFormat>Widescreen</PresentationFormat>
  <Paragraphs>1463</Paragraphs>
  <Slides>106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15" baseType="lpstr">
      <vt:lpstr>GyeonggiTitle Medium</vt:lpstr>
      <vt:lpstr>NanumBarunGothic</vt:lpstr>
      <vt:lpstr>NanumGothic</vt:lpstr>
      <vt:lpstr>맑은 고딕</vt:lpstr>
      <vt:lpstr>헤움햇살162</vt:lpstr>
      <vt:lpstr>Arial</vt:lpstr>
      <vt:lpstr>Calibri</vt:lpstr>
      <vt:lpstr>Calibri Light</vt:lpstr>
      <vt:lpstr>Office Theme</vt:lpstr>
      <vt:lpstr>    고학년을 위한 한국어 기초    Unit 10_자음 “ㅈ”이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consonant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consonant +vowel 1+final cononant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10_자음 “ㅈ＂이 들어간 글자를 배워요   +</dc:title>
  <dc:creator>somee whang</dc:creator>
  <cp:lastModifiedBy>Hyunkyu Yi</cp:lastModifiedBy>
  <cp:revision>58</cp:revision>
  <dcterms:created xsi:type="dcterms:W3CDTF">2020-05-23T02:12:59Z</dcterms:created>
  <dcterms:modified xsi:type="dcterms:W3CDTF">2020-06-27T00:40:57Z</dcterms:modified>
</cp:coreProperties>
</file>